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9906000" cx="6858000"/>
  <p:notesSz cx="6858000" cy="99456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 roundtripDataSignature="AMtx7mipOtFDzhnA4cL8Tbyb5NatDgi1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1" y="0"/>
            <a:ext cx="2971800" cy="499012"/>
          </a:xfrm>
          <a:prstGeom prst="rect">
            <a:avLst/>
          </a:prstGeom>
          <a:noFill/>
          <a:ln>
            <a:noFill/>
          </a:ln>
        </p:spPr>
        <p:txBody>
          <a:bodyPr anchorCtr="0" anchor="t" bIns="46250" lIns="92525" spcFirstLastPara="1" rIns="92525" wrap="square" tIns="4625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99012"/>
          </a:xfrm>
          <a:prstGeom prst="rect">
            <a:avLst/>
          </a:prstGeom>
          <a:noFill/>
          <a:ln>
            <a:noFill/>
          </a:ln>
        </p:spPr>
        <p:txBody>
          <a:bodyPr anchorCtr="0" anchor="t" bIns="46250" lIns="92525" spcFirstLastPara="1" rIns="92525" wrap="square" tIns="4625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2266950" y="1243013"/>
            <a:ext cx="2324100" cy="33559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1" y="4786363"/>
            <a:ext cx="5486400" cy="3916115"/>
          </a:xfrm>
          <a:prstGeom prst="rect">
            <a:avLst/>
          </a:prstGeom>
          <a:noFill/>
          <a:ln>
            <a:noFill/>
          </a:ln>
        </p:spPr>
        <p:txBody>
          <a:bodyPr anchorCtr="0" anchor="t" bIns="46250" lIns="92525" spcFirstLastPara="1" rIns="92525" wrap="square" tIns="4625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1" y="9446678"/>
            <a:ext cx="2971800" cy="499011"/>
          </a:xfrm>
          <a:prstGeom prst="rect">
            <a:avLst/>
          </a:prstGeom>
          <a:noFill/>
          <a:ln>
            <a:noFill/>
          </a:ln>
        </p:spPr>
        <p:txBody>
          <a:bodyPr anchorCtr="0" anchor="b" bIns="46250" lIns="92525" spcFirstLastPara="1" rIns="92525" wrap="square" tIns="4625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9446678"/>
            <a:ext cx="2971800" cy="499011"/>
          </a:xfrm>
          <a:prstGeom prst="rect">
            <a:avLst/>
          </a:prstGeom>
          <a:noFill/>
          <a:ln>
            <a:noFill/>
          </a:ln>
        </p:spPr>
        <p:txBody>
          <a:bodyPr anchorCtr="0" anchor="b" bIns="46250" lIns="92525" spcFirstLastPara="1" rIns="92525" wrap="square" tIns="46250">
            <a:noAutofit/>
          </a:bodyPr>
          <a:lstStyle/>
          <a:p>
            <a:pPr indent="0" lvl="0" marL="0" marR="0" rtl="0" algn="r">
              <a:spcBef>
                <a:spcPts val="0"/>
              </a:spcBef>
              <a:spcAft>
                <a:spcPts val="0"/>
              </a:spcAft>
              <a:buNone/>
            </a:pPr>
            <a:fld id="{00000000-1234-1234-1234-123412341234}" type="slidenum">
              <a:rPr b="0" i="0" lang="ja-JP"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1" y="4786363"/>
            <a:ext cx="5486400" cy="3916115"/>
          </a:xfrm>
          <a:prstGeom prst="rect">
            <a:avLst/>
          </a:prstGeom>
        </p:spPr>
        <p:txBody>
          <a:bodyPr anchorCtr="0" anchor="t" bIns="46250" lIns="92525" spcFirstLastPara="1" rIns="92525" wrap="square" tIns="4625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2266950" y="1243013"/>
            <a:ext cx="2324100" cy="33559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notes"/>
          <p:cNvSpPr txBox="1"/>
          <p:nvPr>
            <p:ph idx="1" type="body"/>
          </p:nvPr>
        </p:nvSpPr>
        <p:spPr>
          <a:xfrm>
            <a:off x="685801" y="4786363"/>
            <a:ext cx="5486400" cy="3916115"/>
          </a:xfrm>
          <a:prstGeom prst="rect">
            <a:avLst/>
          </a:prstGeom>
        </p:spPr>
        <p:txBody>
          <a:bodyPr anchorCtr="0" anchor="t" bIns="46250" lIns="92525" spcFirstLastPara="1" rIns="92525" wrap="square" tIns="46250">
            <a:noAutofit/>
          </a:bodyPr>
          <a:lstStyle/>
          <a:p>
            <a:pPr indent="0" lvl="0" marL="0" rtl="0" algn="l">
              <a:spcBef>
                <a:spcPts val="0"/>
              </a:spcBef>
              <a:spcAft>
                <a:spcPts val="0"/>
              </a:spcAft>
              <a:buNone/>
            </a:pPr>
            <a:r>
              <a:t/>
            </a:r>
            <a:endParaRPr/>
          </a:p>
        </p:txBody>
      </p:sp>
      <p:sp>
        <p:nvSpPr>
          <p:cNvPr id="183" name="Google Shape;183;p2:notes"/>
          <p:cNvSpPr/>
          <p:nvPr>
            <p:ph idx="2" type="sldImg"/>
          </p:nvPr>
        </p:nvSpPr>
        <p:spPr>
          <a:xfrm>
            <a:off x="2266950" y="1243013"/>
            <a:ext cx="2324100" cy="33559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15" name="Shape 15"/>
        <p:cNvGrpSpPr/>
        <p:nvPr/>
      </p:nvGrpSpPr>
      <p:grpSpPr>
        <a:xfrm>
          <a:off x="0" y="0"/>
          <a:ext cx="0" cy="0"/>
          <a:chOff x="0" y="0"/>
          <a:chExt cx="0" cy="0"/>
        </a:xfrm>
      </p:grpSpPr>
      <p:sp>
        <p:nvSpPr>
          <p:cNvPr id="16" name="Google Shape;16;p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72" name="Shape 72"/>
        <p:cNvGrpSpPr/>
        <p:nvPr/>
      </p:nvGrpSpPr>
      <p:grpSpPr>
        <a:xfrm>
          <a:off x="0" y="0"/>
          <a:ext cx="0" cy="0"/>
          <a:chOff x="0" y="0"/>
          <a:chExt cx="0" cy="0"/>
        </a:xfrm>
      </p:grpSpPr>
      <p:sp>
        <p:nvSpPr>
          <p:cNvPr id="73" name="Google Shape;73;p13"/>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3"/>
          <p:cNvSpPr txBox="1"/>
          <p:nvPr>
            <p:ph idx="1" type="body"/>
          </p:nvPr>
        </p:nvSpPr>
        <p:spPr>
          <a:xfrm rot="5400000">
            <a:off x="286367" y="2822135"/>
            <a:ext cx="6285266"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1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8" name="Shape 78"/>
        <p:cNvGrpSpPr/>
        <p:nvPr/>
      </p:nvGrpSpPr>
      <p:grpSpPr>
        <a:xfrm>
          <a:off x="0" y="0"/>
          <a:ext cx="0" cy="0"/>
          <a:chOff x="0" y="0"/>
          <a:chExt cx="0" cy="0"/>
        </a:xfrm>
      </p:grpSpPr>
      <p:sp>
        <p:nvSpPr>
          <p:cNvPr id="79" name="Google Shape;79;p14"/>
          <p:cNvSpPr txBox="1"/>
          <p:nvPr>
            <p:ph type="title"/>
          </p:nvPr>
        </p:nvSpPr>
        <p:spPr>
          <a:xfrm rot="5400000">
            <a:off x="1449696" y="3985464"/>
            <a:ext cx="839487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4"/>
          <p:cNvSpPr txBox="1"/>
          <p:nvPr>
            <p:ph idx="1" type="body"/>
          </p:nvPr>
        </p:nvSpPr>
        <p:spPr>
          <a:xfrm rot="5400000">
            <a:off x="-1550679" y="2549570"/>
            <a:ext cx="839487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1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9" name="Shape 19"/>
        <p:cNvGrpSpPr/>
        <p:nvPr/>
      </p:nvGrpSpPr>
      <p:grpSpPr>
        <a:xfrm>
          <a:off x="0" y="0"/>
          <a:ext cx="0" cy="0"/>
          <a:chOff x="0" y="0"/>
          <a:chExt cx="0" cy="0"/>
        </a:xfrm>
      </p:grpSpPr>
      <p:sp>
        <p:nvSpPr>
          <p:cNvPr id="20" name="Google Shape;20;p5"/>
          <p:cNvSpPr txBox="1"/>
          <p:nvPr>
            <p:ph type="ctrTitle"/>
          </p:nvPr>
        </p:nvSpPr>
        <p:spPr>
          <a:xfrm>
            <a:off x="514350" y="1621191"/>
            <a:ext cx="5829300" cy="3448756"/>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
          <p:cNvSpPr txBox="1"/>
          <p:nvPr>
            <p:ph idx="1" type="subTitle"/>
          </p:nvPr>
        </p:nvSpPr>
        <p:spPr>
          <a:xfrm>
            <a:off x="857250" y="5202944"/>
            <a:ext cx="5143500" cy="239165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2" name="Google Shape;22;p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5" name="Shape 25"/>
        <p:cNvGrpSpPr/>
        <p:nvPr/>
      </p:nvGrpSpPr>
      <p:grpSpPr>
        <a:xfrm>
          <a:off x="0" y="0"/>
          <a:ext cx="0" cy="0"/>
          <a:chOff x="0" y="0"/>
          <a:chExt cx="0" cy="0"/>
        </a:xfrm>
      </p:grpSpPr>
      <p:sp>
        <p:nvSpPr>
          <p:cNvPr id="26" name="Google Shape;26;p6"/>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8" name="Google Shape;28;p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31" name="Shape 31"/>
        <p:cNvGrpSpPr/>
        <p:nvPr/>
      </p:nvGrpSpPr>
      <p:grpSpPr>
        <a:xfrm>
          <a:off x="0" y="0"/>
          <a:ext cx="0" cy="0"/>
          <a:chOff x="0" y="0"/>
          <a:chExt cx="0" cy="0"/>
        </a:xfrm>
      </p:grpSpPr>
      <p:sp>
        <p:nvSpPr>
          <p:cNvPr id="32" name="Google Shape;32;p7"/>
          <p:cNvSpPr txBox="1"/>
          <p:nvPr>
            <p:ph type="title"/>
          </p:nvPr>
        </p:nvSpPr>
        <p:spPr>
          <a:xfrm>
            <a:off x="467916" y="2469624"/>
            <a:ext cx="5915025" cy="41206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7"/>
          <p:cNvSpPr txBox="1"/>
          <p:nvPr>
            <p:ph idx="1" type="body"/>
          </p:nvPr>
        </p:nvSpPr>
        <p:spPr>
          <a:xfrm>
            <a:off x="467916" y="6629226"/>
            <a:ext cx="5915025" cy="21669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4" name="Google Shape;34;p7"/>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7"/>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7"/>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7" name="Shape 37"/>
        <p:cNvGrpSpPr/>
        <p:nvPr/>
      </p:nvGrpSpPr>
      <p:grpSpPr>
        <a:xfrm>
          <a:off x="0" y="0"/>
          <a:ext cx="0" cy="0"/>
          <a:chOff x="0" y="0"/>
          <a:chExt cx="0" cy="0"/>
        </a:xfrm>
      </p:grpSpPr>
      <p:sp>
        <p:nvSpPr>
          <p:cNvPr id="38" name="Google Shape;38;p8"/>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471488"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0" name="Google Shape;40;p8"/>
          <p:cNvSpPr txBox="1"/>
          <p:nvPr>
            <p:ph idx="2" type="body"/>
          </p:nvPr>
        </p:nvSpPr>
        <p:spPr>
          <a:xfrm>
            <a:off x="3471863"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1" name="Google Shape;41;p8"/>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8"/>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8"/>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44" name="Shape 44"/>
        <p:cNvGrpSpPr/>
        <p:nvPr/>
      </p:nvGrpSpPr>
      <p:grpSpPr>
        <a:xfrm>
          <a:off x="0" y="0"/>
          <a:ext cx="0" cy="0"/>
          <a:chOff x="0" y="0"/>
          <a:chExt cx="0" cy="0"/>
        </a:xfrm>
      </p:grpSpPr>
      <p:sp>
        <p:nvSpPr>
          <p:cNvPr id="45" name="Google Shape;45;p9"/>
          <p:cNvSpPr txBox="1"/>
          <p:nvPr>
            <p:ph type="title"/>
          </p:nvPr>
        </p:nvSpPr>
        <p:spPr>
          <a:xfrm>
            <a:off x="472381"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9"/>
          <p:cNvSpPr txBox="1"/>
          <p:nvPr>
            <p:ph idx="1" type="body"/>
          </p:nvPr>
        </p:nvSpPr>
        <p:spPr>
          <a:xfrm>
            <a:off x="472381" y="2428347"/>
            <a:ext cx="2901255"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7" name="Google Shape;47;p9"/>
          <p:cNvSpPr txBox="1"/>
          <p:nvPr>
            <p:ph idx="2" type="body"/>
          </p:nvPr>
        </p:nvSpPr>
        <p:spPr>
          <a:xfrm>
            <a:off x="472381" y="3618442"/>
            <a:ext cx="2901255"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8" name="Google Shape;48;p9"/>
          <p:cNvSpPr txBox="1"/>
          <p:nvPr>
            <p:ph idx="3" type="body"/>
          </p:nvPr>
        </p:nvSpPr>
        <p:spPr>
          <a:xfrm>
            <a:off x="3471863" y="2428347"/>
            <a:ext cx="2915543"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9" name="Google Shape;49;p9"/>
          <p:cNvSpPr txBox="1"/>
          <p:nvPr>
            <p:ph idx="4" type="body"/>
          </p:nvPr>
        </p:nvSpPr>
        <p:spPr>
          <a:xfrm>
            <a:off x="3471863" y="3618442"/>
            <a:ext cx="2915543"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0" name="Google Shape;50;p9"/>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9"/>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53" name="Shape 53"/>
        <p:cNvGrpSpPr/>
        <p:nvPr/>
      </p:nvGrpSpPr>
      <p:grpSpPr>
        <a:xfrm>
          <a:off x="0" y="0"/>
          <a:ext cx="0" cy="0"/>
          <a:chOff x="0" y="0"/>
          <a:chExt cx="0" cy="0"/>
        </a:xfrm>
      </p:grpSpPr>
      <p:sp>
        <p:nvSpPr>
          <p:cNvPr id="54" name="Google Shape;54;p10"/>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58" name="Shape 58"/>
        <p:cNvGrpSpPr/>
        <p:nvPr/>
      </p:nvGrpSpPr>
      <p:grpSpPr>
        <a:xfrm>
          <a:off x="0" y="0"/>
          <a:ext cx="0" cy="0"/>
          <a:chOff x="0" y="0"/>
          <a:chExt cx="0" cy="0"/>
        </a:xfrm>
      </p:grpSpPr>
      <p:sp>
        <p:nvSpPr>
          <p:cNvPr id="59" name="Google Shape;59;p11"/>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1"/>
          <p:cNvSpPr txBox="1"/>
          <p:nvPr>
            <p:ph idx="1" type="body"/>
          </p:nvPr>
        </p:nvSpPr>
        <p:spPr>
          <a:xfrm>
            <a:off x="2915543" y="1426283"/>
            <a:ext cx="3471863" cy="703968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1" name="Google Shape;61;p11"/>
          <p:cNvSpPr txBox="1"/>
          <p:nvPr>
            <p:ph idx="2"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2" name="Google Shape;62;p1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5" name="Shape 65"/>
        <p:cNvGrpSpPr/>
        <p:nvPr/>
      </p:nvGrpSpPr>
      <p:grpSpPr>
        <a:xfrm>
          <a:off x="0" y="0"/>
          <a:ext cx="0" cy="0"/>
          <a:chOff x="0" y="0"/>
          <a:chExt cx="0" cy="0"/>
        </a:xfrm>
      </p:grpSpPr>
      <p:sp>
        <p:nvSpPr>
          <p:cNvPr id="66" name="Google Shape;66;p12"/>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2"/>
          <p:cNvSpPr/>
          <p:nvPr>
            <p:ph idx="2" type="pic"/>
          </p:nvPr>
        </p:nvSpPr>
        <p:spPr>
          <a:xfrm>
            <a:off x="2915543" y="1426283"/>
            <a:ext cx="3471863" cy="7039681"/>
          </a:xfrm>
          <a:prstGeom prst="rect">
            <a:avLst/>
          </a:prstGeom>
          <a:noFill/>
          <a:ln>
            <a:noFill/>
          </a:ln>
        </p:spPr>
      </p:sp>
      <p:sp>
        <p:nvSpPr>
          <p:cNvPr id="68" name="Google Shape;68;p12"/>
          <p:cNvSpPr txBox="1"/>
          <p:nvPr>
            <p:ph idx="1"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9" name="Google Shape;69;p1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1.jpg"/><Relationship Id="rId6" Type="http://schemas.openxmlformats.org/officeDocument/2006/relationships/image" Target="../media/image11.jpg"/><Relationship Id="rId7" Type="http://schemas.openxmlformats.org/officeDocument/2006/relationships/image" Target="../media/image8.png"/><Relationship Id="rId8" Type="http://schemas.openxmlformats.org/officeDocument/2006/relationships/image" Target="../media/image5.png"/></Relationships>
</file>

<file path=ppt/slides/_rels/slide2.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2.jpg"/><Relationship Id="rId13" Type="http://schemas.openxmlformats.org/officeDocument/2006/relationships/image" Target="../media/image10.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jpg"/><Relationship Id="rId4" Type="http://schemas.openxmlformats.org/officeDocument/2006/relationships/image" Target="../media/image4.jpg"/><Relationship Id="rId9" Type="http://schemas.openxmlformats.org/officeDocument/2006/relationships/image" Target="../media/image13.jpg"/><Relationship Id="rId15" Type="http://schemas.openxmlformats.org/officeDocument/2006/relationships/image" Target="../media/image18.png"/><Relationship Id="rId14" Type="http://schemas.openxmlformats.org/officeDocument/2006/relationships/image" Target="../media/image15.png"/><Relationship Id="rId5" Type="http://schemas.openxmlformats.org/officeDocument/2006/relationships/image" Target="../media/image9.jpg"/><Relationship Id="rId6" Type="http://schemas.openxmlformats.org/officeDocument/2006/relationships/image" Target="../media/image3.jpg"/><Relationship Id="rId7" Type="http://schemas.openxmlformats.org/officeDocument/2006/relationships/image" Target="../media/image6.jpg"/><Relationship Id="rId8"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nvSpPr>
        <p:spPr>
          <a:xfrm>
            <a:off x="4396527" y="8929190"/>
            <a:ext cx="206281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ja-JP" sz="1200" u="none" cap="none" strike="noStrike">
                <a:solidFill>
                  <a:schemeClr val="dk1"/>
                </a:solidFill>
                <a:latin typeface="Calibri"/>
                <a:ea typeface="Calibri"/>
                <a:cs typeface="Calibri"/>
                <a:sym typeface="Calibri"/>
              </a:rPr>
              <a:t>発行者</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内之浦銀河アリーナ図書室</a:t>
            </a:r>
            <a:endParaRPr b="1" sz="1200">
              <a:solidFill>
                <a:schemeClr val="dk1"/>
              </a:solidFill>
              <a:latin typeface="Calibri"/>
              <a:ea typeface="Calibri"/>
              <a:cs typeface="Calibri"/>
              <a:sym typeface="Calibri"/>
            </a:endParaRPr>
          </a:p>
        </p:txBody>
      </p:sp>
      <p:sp>
        <p:nvSpPr>
          <p:cNvPr id="89" name="Google Shape;89;p1"/>
          <p:cNvSpPr txBox="1"/>
          <p:nvPr/>
        </p:nvSpPr>
        <p:spPr>
          <a:xfrm>
            <a:off x="4533150" y="9484548"/>
            <a:ext cx="192619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200">
                <a:solidFill>
                  <a:schemeClr val="dk1"/>
                </a:solidFill>
                <a:latin typeface="Calibri"/>
                <a:ea typeface="Calibri"/>
                <a:cs typeface="Calibri"/>
                <a:sym typeface="Calibri"/>
              </a:rPr>
              <a:t>電話　３１ー６５５５</a:t>
            </a:r>
            <a:endParaRPr b="1" sz="1200">
              <a:solidFill>
                <a:schemeClr val="dk1"/>
              </a:solidFill>
              <a:latin typeface="Calibri"/>
              <a:ea typeface="Calibri"/>
              <a:cs typeface="Calibri"/>
              <a:sym typeface="Calibri"/>
            </a:endParaRPr>
          </a:p>
        </p:txBody>
      </p:sp>
      <p:sp>
        <p:nvSpPr>
          <p:cNvPr id="90" name="Google Shape;90;p1"/>
          <p:cNvSpPr txBox="1"/>
          <p:nvPr/>
        </p:nvSpPr>
        <p:spPr>
          <a:xfrm>
            <a:off x="206543" y="7778471"/>
            <a:ext cx="6147102" cy="334130"/>
          </a:xfrm>
          <a:prstGeom prst="rect">
            <a:avLst/>
          </a:prstGeom>
          <a:noFill/>
          <a:ln>
            <a:noFill/>
          </a:ln>
        </p:spPr>
        <p:txBody>
          <a:bodyPr anchorCtr="0" anchor="t" bIns="45700" lIns="91425" spcFirstLastPara="1" rIns="91425" wrap="square" tIns="45700">
            <a:spAutoFit/>
          </a:bodyPr>
          <a:lstStyle/>
          <a:p>
            <a:pPr indent="0" lvl="0" marL="0" marR="0" rtl="0" algn="ctr">
              <a:lnSpc>
                <a:spcPct val="142857"/>
              </a:lnSpc>
              <a:spcBef>
                <a:spcPts val="0"/>
              </a:spcBef>
              <a:spcAft>
                <a:spcPts val="0"/>
              </a:spcAft>
              <a:buNone/>
            </a:pPr>
            <a:r>
              <a:rPr b="1" lang="ja-JP" sz="1400" u="sng">
                <a:solidFill>
                  <a:srgbClr val="7030A0"/>
                </a:solidFill>
                <a:latin typeface="Calibri"/>
                <a:ea typeface="Calibri"/>
                <a:cs typeface="Calibri"/>
                <a:sym typeface="Calibri"/>
              </a:rPr>
              <a:t>◎お話し会◎「花☆はなの森」ご案内</a:t>
            </a:r>
            <a:endParaRPr b="1" sz="1400" u="sng">
              <a:solidFill>
                <a:srgbClr val="7030A0"/>
              </a:solidFill>
              <a:latin typeface="Calibri"/>
              <a:ea typeface="Calibri"/>
              <a:cs typeface="Calibri"/>
              <a:sym typeface="Calibri"/>
            </a:endParaRPr>
          </a:p>
        </p:txBody>
      </p:sp>
      <p:sp>
        <p:nvSpPr>
          <p:cNvPr id="91" name="Google Shape;91;p1"/>
          <p:cNvSpPr txBox="1"/>
          <p:nvPr/>
        </p:nvSpPr>
        <p:spPr>
          <a:xfrm>
            <a:off x="-309662" y="8870332"/>
            <a:ext cx="5951400" cy="1015800"/>
          </a:xfrm>
          <a:prstGeom prst="rect">
            <a:avLst/>
          </a:prstGeom>
          <a:noFill/>
          <a:ln>
            <a:noFill/>
          </a:ln>
        </p:spPr>
        <p:txBody>
          <a:bodyPr anchorCtr="0" anchor="t" bIns="45700" lIns="91425" spcFirstLastPara="1" rIns="91425" wrap="square" tIns="45700">
            <a:spAutoFit/>
          </a:bodyPr>
          <a:lstStyle/>
          <a:p>
            <a:pPr indent="0" lvl="1" marL="457200" marR="0" rtl="0" algn="l">
              <a:lnSpc>
                <a:spcPct val="100000"/>
              </a:lnSpc>
              <a:spcBef>
                <a:spcPts val="0"/>
              </a:spcBef>
              <a:spcAft>
                <a:spcPts val="0"/>
              </a:spcAft>
              <a:buNone/>
            </a:pPr>
            <a:r>
              <a:rPr b="1" i="0" lang="ja-JP" sz="1200" u="none" cap="none" strike="noStrike">
                <a:solidFill>
                  <a:schemeClr val="dk1"/>
                </a:solidFill>
                <a:latin typeface="Calibri"/>
                <a:ea typeface="Calibri"/>
                <a:cs typeface="Calibri"/>
                <a:sym typeface="Calibri"/>
              </a:rPr>
              <a:t>開館時間　１０：００～１７：００</a:t>
            </a:r>
            <a:endParaRPr b="1" i="0" sz="12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None/>
            </a:pPr>
            <a:r>
              <a:t/>
            </a:r>
            <a:endParaRPr b="1" i="0" sz="12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None/>
            </a:pPr>
            <a:r>
              <a:rPr b="1" i="0" lang="ja-JP" sz="1200" u="none" cap="none" strike="noStrike">
                <a:solidFill>
                  <a:schemeClr val="dk1"/>
                </a:solidFill>
                <a:latin typeface="Calibri"/>
                <a:ea typeface="Calibri"/>
                <a:cs typeface="Calibri"/>
                <a:sym typeface="Calibri"/>
              </a:rPr>
              <a:t>開館日　平日・土曜・日曜・祝   日</a:t>
            </a:r>
            <a:r>
              <a:rPr b="1" i="0" lang="ja-JP" sz="1200" u="none" cap="none" strike="noStrike">
                <a:solidFill>
                  <a:srgbClr val="FF0000"/>
                </a:solidFill>
                <a:latin typeface="Calibri"/>
                <a:ea typeface="Calibri"/>
                <a:cs typeface="Calibri"/>
                <a:sym typeface="Calibri"/>
              </a:rPr>
              <a:t>（年末年始を除く）</a:t>
            </a:r>
            <a:endParaRPr b="1" i="0" sz="12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None/>
            </a:pPr>
            <a:r>
              <a:t/>
            </a:r>
            <a:endParaRPr b="1" i="0" sz="1200" u="sng" cap="none" strike="noStrike">
              <a:solidFill>
                <a:srgbClr val="FF0000"/>
              </a:solidFill>
              <a:latin typeface="Calibri"/>
              <a:ea typeface="Calibri"/>
              <a:cs typeface="Calibri"/>
              <a:sym typeface="Calibri"/>
            </a:endParaRPr>
          </a:p>
          <a:p>
            <a:pPr indent="0" lvl="1" marL="457200" marR="0" rtl="0" algn="l">
              <a:lnSpc>
                <a:spcPct val="100000"/>
              </a:lnSpc>
              <a:spcBef>
                <a:spcPts val="0"/>
              </a:spcBef>
              <a:spcAft>
                <a:spcPts val="0"/>
              </a:spcAft>
              <a:buNone/>
            </a:pPr>
            <a:r>
              <a:rPr b="1" i="0" lang="ja-JP" sz="1200" u="sng" cap="none" strike="noStrike">
                <a:solidFill>
                  <a:srgbClr val="FF0000"/>
                </a:solidFill>
                <a:latin typeface="Calibri"/>
                <a:ea typeface="Calibri"/>
                <a:cs typeface="Calibri"/>
                <a:sym typeface="Calibri"/>
              </a:rPr>
              <a:t>＊土・日・祝日の12：00～13：00は閉館致します。</a:t>
            </a:r>
            <a:endParaRPr b="1" i="0" sz="1200" u="sng" cap="none" strike="noStrike">
              <a:solidFill>
                <a:srgbClr val="FF0000"/>
              </a:solidFill>
              <a:latin typeface="Calibri"/>
              <a:ea typeface="Calibri"/>
              <a:cs typeface="Calibri"/>
              <a:sym typeface="Calibri"/>
            </a:endParaRPr>
          </a:p>
        </p:txBody>
      </p:sp>
      <p:sp>
        <p:nvSpPr>
          <p:cNvPr id="92" name="Google Shape;92;p1"/>
          <p:cNvSpPr txBox="1"/>
          <p:nvPr/>
        </p:nvSpPr>
        <p:spPr>
          <a:xfrm>
            <a:off x="406985" y="1147844"/>
            <a:ext cx="250507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chemeClr val="dk1"/>
                </a:solidFill>
                <a:latin typeface="Calibri"/>
                <a:ea typeface="Calibri"/>
                <a:cs typeface="Calibri"/>
                <a:sym typeface="Calibri"/>
              </a:rPr>
              <a:t>内之浦銀河アリー図書室便り</a:t>
            </a:r>
            <a:endParaRPr b="1" sz="1400">
              <a:solidFill>
                <a:schemeClr val="dk1"/>
              </a:solidFill>
              <a:latin typeface="Calibri"/>
              <a:ea typeface="Calibri"/>
              <a:cs typeface="Calibri"/>
              <a:sym typeface="Calibri"/>
            </a:endParaRPr>
          </a:p>
        </p:txBody>
      </p:sp>
      <p:sp>
        <p:nvSpPr>
          <p:cNvPr id="93" name="Google Shape;93;p1"/>
          <p:cNvSpPr/>
          <p:nvPr/>
        </p:nvSpPr>
        <p:spPr>
          <a:xfrm>
            <a:off x="206543" y="7739321"/>
            <a:ext cx="6361200" cy="1091400"/>
          </a:xfrm>
          <a:prstGeom prst="roundRect">
            <a:avLst>
              <a:gd fmla="val 16667" name="adj"/>
            </a:avLst>
          </a:prstGeom>
          <a:noFill/>
          <a:ln cap="flat" cmpd="sng" w="28575">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22222"/>
              </a:lnSpc>
              <a:spcBef>
                <a:spcPts val="0"/>
              </a:spcBef>
              <a:spcAft>
                <a:spcPts val="0"/>
              </a:spcAft>
              <a:buNone/>
            </a:pPr>
            <a:r>
              <a:t/>
            </a:r>
            <a:endParaRPr sz="1800">
              <a:solidFill>
                <a:schemeClr val="lt1"/>
              </a:solidFill>
              <a:latin typeface="Calibri"/>
              <a:ea typeface="Calibri"/>
              <a:cs typeface="Calibri"/>
              <a:sym typeface="Calibri"/>
            </a:endParaRPr>
          </a:p>
        </p:txBody>
      </p:sp>
      <p:sp>
        <p:nvSpPr>
          <p:cNvPr id="94" name="Google Shape;94;p1"/>
          <p:cNvSpPr txBox="1"/>
          <p:nvPr/>
        </p:nvSpPr>
        <p:spPr>
          <a:xfrm>
            <a:off x="2772792" y="8144044"/>
            <a:ext cx="41482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200">
                <a:solidFill>
                  <a:schemeClr val="dk1"/>
                </a:solidFill>
                <a:latin typeface="Calibri"/>
                <a:ea typeface="Calibri"/>
                <a:cs typeface="Calibri"/>
                <a:sym typeface="Calibri"/>
              </a:rPr>
              <a:t>本の読み聞かせや、ゲーム、プレゼントもあるよ～！</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みなさまの参加をお待ちしております。</a:t>
            </a:r>
            <a:endParaRPr/>
          </a:p>
        </p:txBody>
      </p:sp>
      <p:sp>
        <p:nvSpPr>
          <p:cNvPr id="95" name="Google Shape;95;p1"/>
          <p:cNvSpPr/>
          <p:nvPr/>
        </p:nvSpPr>
        <p:spPr>
          <a:xfrm>
            <a:off x="935278" y="1444042"/>
            <a:ext cx="2784033" cy="505628"/>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3200">
                <a:solidFill>
                  <a:schemeClr val="dk1"/>
                </a:solidFill>
                <a:latin typeface="Calibri"/>
                <a:ea typeface="Calibri"/>
                <a:cs typeface="Calibri"/>
                <a:sym typeface="Calibri"/>
              </a:rPr>
              <a:t>ほっとしょ！</a:t>
            </a:r>
            <a:endParaRPr/>
          </a:p>
        </p:txBody>
      </p:sp>
      <p:sp>
        <p:nvSpPr>
          <p:cNvPr id="96" name="Google Shape;96;p1"/>
          <p:cNvSpPr/>
          <p:nvPr/>
        </p:nvSpPr>
        <p:spPr>
          <a:xfrm>
            <a:off x="3735361" y="1285476"/>
            <a:ext cx="1906246" cy="194028"/>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ja-JP" sz="1400">
                <a:solidFill>
                  <a:srgbClr val="3F3F3F"/>
                </a:solidFill>
                <a:latin typeface="Calibri"/>
                <a:ea typeface="Calibri"/>
                <a:cs typeface="Calibri"/>
                <a:sym typeface="Calibri"/>
              </a:rPr>
              <a:t>令和８年５月号</a:t>
            </a:r>
            <a:endParaRPr/>
          </a:p>
        </p:txBody>
      </p:sp>
      <p:sp>
        <p:nvSpPr>
          <p:cNvPr id="97" name="Google Shape;97;p1"/>
          <p:cNvSpPr txBox="1"/>
          <p:nvPr/>
        </p:nvSpPr>
        <p:spPr>
          <a:xfrm>
            <a:off x="206543" y="8119379"/>
            <a:ext cx="2780283" cy="6354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ja-JP" sz="1400">
                <a:solidFill>
                  <a:srgbClr val="7030A0"/>
                </a:solidFill>
                <a:latin typeface="Calibri"/>
                <a:ea typeface="Calibri"/>
                <a:cs typeface="Calibri"/>
                <a:sym typeface="Calibri"/>
              </a:rPr>
              <a:t>・期日　５月２３日 (土)</a:t>
            </a:r>
            <a:endParaRPr/>
          </a:p>
          <a:p>
            <a:pPr indent="0" lvl="0" marL="0" marR="0" rtl="0" algn="l">
              <a:lnSpc>
                <a:spcPct val="100000"/>
              </a:lnSpc>
              <a:spcBef>
                <a:spcPts val="0"/>
              </a:spcBef>
              <a:spcAft>
                <a:spcPts val="0"/>
              </a:spcAft>
              <a:buNone/>
            </a:pPr>
            <a:r>
              <a:rPr b="1" lang="ja-JP" sz="1400">
                <a:solidFill>
                  <a:srgbClr val="7030A0"/>
                </a:solidFill>
                <a:latin typeface="Calibri"/>
                <a:ea typeface="Calibri"/>
                <a:cs typeface="Calibri"/>
                <a:sym typeface="Calibri"/>
              </a:rPr>
              <a:t>・時間　１３時３０分～</a:t>
            </a:r>
            <a:endParaRPr b="1" sz="1400">
              <a:solidFill>
                <a:srgbClr val="7030A0"/>
              </a:solidFill>
              <a:latin typeface="Calibri"/>
              <a:ea typeface="Calibri"/>
              <a:cs typeface="Calibri"/>
              <a:sym typeface="Calibri"/>
            </a:endParaRPr>
          </a:p>
          <a:p>
            <a:pPr indent="0" lvl="0" marL="0" marR="0" rtl="0" algn="l">
              <a:lnSpc>
                <a:spcPct val="100000"/>
              </a:lnSpc>
              <a:spcBef>
                <a:spcPts val="0"/>
              </a:spcBef>
              <a:spcAft>
                <a:spcPts val="0"/>
              </a:spcAft>
              <a:buNone/>
            </a:pPr>
            <a:r>
              <a:rPr b="1" lang="ja-JP" sz="1400">
                <a:solidFill>
                  <a:srgbClr val="7030A0"/>
                </a:solidFill>
                <a:latin typeface="Calibri"/>
                <a:ea typeface="Calibri"/>
                <a:cs typeface="Calibri"/>
                <a:sym typeface="Calibri"/>
              </a:rPr>
              <a:t>・会場　銀河アリーナ図書室</a:t>
            </a:r>
            <a:endParaRPr/>
          </a:p>
        </p:txBody>
      </p:sp>
      <p:sp>
        <p:nvSpPr>
          <p:cNvPr id="98" name="Google Shape;98;p1"/>
          <p:cNvSpPr/>
          <p:nvPr/>
        </p:nvSpPr>
        <p:spPr>
          <a:xfrm>
            <a:off x="-2263258" y="4051983"/>
            <a:ext cx="1876297" cy="359214"/>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a:p>
        </p:txBody>
      </p:sp>
      <p:grpSp>
        <p:nvGrpSpPr>
          <p:cNvPr id="99" name="Google Shape;99;p1"/>
          <p:cNvGrpSpPr/>
          <p:nvPr/>
        </p:nvGrpSpPr>
        <p:grpSpPr>
          <a:xfrm>
            <a:off x="131763" y="109537"/>
            <a:ext cx="6615113" cy="944563"/>
            <a:chOff x="83" y="69"/>
            <a:chExt cx="4167" cy="595"/>
          </a:xfrm>
        </p:grpSpPr>
        <p:sp>
          <p:nvSpPr>
            <p:cNvPr id="100" name="Google Shape;100;p1"/>
            <p:cNvSpPr/>
            <p:nvPr/>
          </p:nvSpPr>
          <p:spPr>
            <a:xfrm>
              <a:off x="83" y="72"/>
              <a:ext cx="4162" cy="5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1"/>
            <p:cNvSpPr/>
            <p:nvPr/>
          </p:nvSpPr>
          <p:spPr>
            <a:xfrm>
              <a:off x="89" y="69"/>
              <a:ext cx="355" cy="21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2200"/>
                <a:buFont typeface="MS PGothic"/>
                <a:buNone/>
              </a:pPr>
              <a:r>
                <a:rPr b="0" i="0" lang="ja-JP" sz="2200" u="none" cap="none" strike="noStrike">
                  <a:solidFill>
                    <a:schemeClr val="dk1"/>
                  </a:solidFill>
                  <a:latin typeface="MS PGothic"/>
                  <a:ea typeface="MS PGothic"/>
                  <a:cs typeface="MS PGothic"/>
                  <a:sym typeface="MS PGothic"/>
                </a:rPr>
                <a:t>回覧</a:t>
              </a:r>
              <a:endParaRPr b="0" i="0" sz="1800" u="none" cap="none" strike="noStrike">
                <a:solidFill>
                  <a:schemeClr val="dk1"/>
                </a:solidFill>
                <a:latin typeface="Arial"/>
                <a:ea typeface="Arial"/>
                <a:cs typeface="Arial"/>
                <a:sym typeface="Arial"/>
              </a:endParaRPr>
            </a:p>
          </p:txBody>
        </p:sp>
        <p:sp>
          <p:nvSpPr>
            <p:cNvPr id="102" name="Google Shape;102;p1"/>
            <p:cNvSpPr/>
            <p:nvPr/>
          </p:nvSpPr>
          <p:spPr>
            <a:xfrm>
              <a:off x="83"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1"/>
            <p:cNvSpPr/>
            <p:nvPr/>
          </p:nvSpPr>
          <p:spPr>
            <a:xfrm>
              <a:off x="499"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1"/>
            <p:cNvSpPr/>
            <p:nvPr/>
          </p:nvSpPr>
          <p:spPr>
            <a:xfrm>
              <a:off x="914" y="72"/>
              <a:ext cx="6"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p1"/>
            <p:cNvSpPr/>
            <p:nvPr/>
          </p:nvSpPr>
          <p:spPr>
            <a:xfrm>
              <a:off x="1330"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 name="Google Shape;106;p1"/>
            <p:cNvSpPr/>
            <p:nvPr/>
          </p:nvSpPr>
          <p:spPr>
            <a:xfrm>
              <a:off x="1746"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7" name="Google Shape;107;p1"/>
            <p:cNvSpPr/>
            <p:nvPr/>
          </p:nvSpPr>
          <p:spPr>
            <a:xfrm>
              <a:off x="2161" y="72"/>
              <a:ext cx="6"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8" name="Google Shape;108;p1"/>
            <p:cNvSpPr/>
            <p:nvPr/>
          </p:nvSpPr>
          <p:spPr>
            <a:xfrm>
              <a:off x="2577"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1"/>
            <p:cNvSpPr/>
            <p:nvPr/>
          </p:nvSpPr>
          <p:spPr>
            <a:xfrm>
              <a:off x="2993"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0" name="Google Shape;110;p1"/>
            <p:cNvSpPr/>
            <p:nvPr/>
          </p:nvSpPr>
          <p:spPr>
            <a:xfrm>
              <a:off x="3409"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1" name="Google Shape;111;p1"/>
            <p:cNvSpPr/>
            <p:nvPr/>
          </p:nvSpPr>
          <p:spPr>
            <a:xfrm>
              <a:off x="3824"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12" name="Google Shape;112;p1"/>
            <p:cNvCxnSpPr/>
            <p:nvPr/>
          </p:nvCxnSpPr>
          <p:spPr>
            <a:xfrm>
              <a:off x="504" y="72"/>
              <a:ext cx="3741" cy="0"/>
            </a:xfrm>
            <a:prstGeom prst="straightConnector1">
              <a:avLst/>
            </a:prstGeom>
            <a:noFill/>
            <a:ln cap="flat" cmpd="sng" w="9525">
              <a:solidFill>
                <a:srgbClr val="000000"/>
              </a:solidFill>
              <a:prstDash val="solid"/>
              <a:round/>
              <a:headEnd len="med" w="med" type="none"/>
              <a:tailEnd len="med" w="med" type="none"/>
            </a:ln>
          </p:spPr>
        </p:cxnSp>
        <p:sp>
          <p:nvSpPr>
            <p:cNvPr id="113" name="Google Shape;113;p1"/>
            <p:cNvSpPr/>
            <p:nvPr/>
          </p:nvSpPr>
          <p:spPr>
            <a:xfrm>
              <a:off x="504" y="72"/>
              <a:ext cx="3741" cy="5"/>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4" name="Google Shape;114;p1"/>
            <p:cNvSpPr/>
            <p:nvPr/>
          </p:nvSpPr>
          <p:spPr>
            <a:xfrm>
              <a:off x="4240" y="72"/>
              <a:ext cx="5" cy="1"/>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15" name="Google Shape;115;p1"/>
            <p:cNvCxnSpPr/>
            <p:nvPr/>
          </p:nvCxnSpPr>
          <p:spPr>
            <a:xfrm>
              <a:off x="504" y="363"/>
              <a:ext cx="3741" cy="0"/>
            </a:xfrm>
            <a:prstGeom prst="straightConnector1">
              <a:avLst/>
            </a:prstGeom>
            <a:noFill/>
            <a:ln cap="flat" cmpd="sng" w="9525">
              <a:solidFill>
                <a:srgbClr val="000000"/>
              </a:solidFill>
              <a:prstDash val="solid"/>
              <a:round/>
              <a:headEnd len="med" w="med" type="none"/>
              <a:tailEnd len="med" w="med" type="none"/>
            </a:ln>
          </p:spPr>
        </p:cxnSp>
        <p:sp>
          <p:nvSpPr>
            <p:cNvPr id="116" name="Google Shape;116;p1"/>
            <p:cNvSpPr/>
            <p:nvPr/>
          </p:nvSpPr>
          <p:spPr>
            <a:xfrm>
              <a:off x="504" y="363"/>
              <a:ext cx="3741" cy="5"/>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17" name="Google Shape;117;p1"/>
            <p:cNvCxnSpPr/>
            <p:nvPr/>
          </p:nvCxnSpPr>
          <p:spPr>
            <a:xfrm>
              <a:off x="499" y="72"/>
              <a:ext cx="0" cy="587"/>
            </a:xfrm>
            <a:prstGeom prst="straightConnector1">
              <a:avLst/>
            </a:prstGeom>
            <a:noFill/>
            <a:ln cap="flat" cmpd="sng" w="9525">
              <a:solidFill>
                <a:srgbClr val="000000"/>
              </a:solidFill>
              <a:prstDash val="solid"/>
              <a:round/>
              <a:headEnd len="med" w="med" type="none"/>
              <a:tailEnd len="med" w="med" type="none"/>
            </a:ln>
          </p:spPr>
        </p:cxnSp>
        <p:sp>
          <p:nvSpPr>
            <p:cNvPr id="118" name="Google Shape;118;p1"/>
            <p:cNvSpPr/>
            <p:nvPr/>
          </p:nvSpPr>
          <p:spPr>
            <a:xfrm>
              <a:off x="499" y="72"/>
              <a:ext cx="5" cy="587"/>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19" name="Google Shape;119;p1"/>
            <p:cNvCxnSpPr/>
            <p:nvPr/>
          </p:nvCxnSpPr>
          <p:spPr>
            <a:xfrm>
              <a:off x="914" y="77"/>
              <a:ext cx="0" cy="582"/>
            </a:xfrm>
            <a:prstGeom prst="straightConnector1">
              <a:avLst/>
            </a:prstGeom>
            <a:noFill/>
            <a:ln cap="flat" cmpd="sng" w="9525">
              <a:solidFill>
                <a:srgbClr val="000000"/>
              </a:solidFill>
              <a:prstDash val="solid"/>
              <a:round/>
              <a:headEnd len="med" w="med" type="none"/>
              <a:tailEnd len="med" w="med" type="none"/>
            </a:ln>
          </p:spPr>
        </p:cxnSp>
        <p:sp>
          <p:nvSpPr>
            <p:cNvPr id="120" name="Google Shape;120;p1"/>
            <p:cNvSpPr/>
            <p:nvPr/>
          </p:nvSpPr>
          <p:spPr>
            <a:xfrm>
              <a:off x="914" y="77"/>
              <a:ext cx="6"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21" name="Google Shape;121;p1"/>
            <p:cNvCxnSpPr/>
            <p:nvPr/>
          </p:nvCxnSpPr>
          <p:spPr>
            <a:xfrm>
              <a:off x="1330" y="77"/>
              <a:ext cx="0" cy="582"/>
            </a:xfrm>
            <a:prstGeom prst="straightConnector1">
              <a:avLst/>
            </a:prstGeom>
            <a:noFill/>
            <a:ln cap="flat" cmpd="sng" w="9525">
              <a:solidFill>
                <a:srgbClr val="000000"/>
              </a:solidFill>
              <a:prstDash val="solid"/>
              <a:round/>
              <a:headEnd len="med" w="med" type="none"/>
              <a:tailEnd len="med" w="med" type="none"/>
            </a:ln>
          </p:spPr>
        </p:cxnSp>
        <p:sp>
          <p:nvSpPr>
            <p:cNvPr id="122" name="Google Shape;122;p1"/>
            <p:cNvSpPr/>
            <p:nvPr/>
          </p:nvSpPr>
          <p:spPr>
            <a:xfrm>
              <a:off x="1330" y="77"/>
              <a:ext cx="5"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23" name="Google Shape;123;p1"/>
            <p:cNvCxnSpPr/>
            <p:nvPr/>
          </p:nvCxnSpPr>
          <p:spPr>
            <a:xfrm>
              <a:off x="1746" y="77"/>
              <a:ext cx="0" cy="582"/>
            </a:xfrm>
            <a:prstGeom prst="straightConnector1">
              <a:avLst/>
            </a:prstGeom>
            <a:noFill/>
            <a:ln cap="flat" cmpd="sng" w="9525">
              <a:solidFill>
                <a:srgbClr val="000000"/>
              </a:solidFill>
              <a:prstDash val="solid"/>
              <a:round/>
              <a:headEnd len="med" w="med" type="none"/>
              <a:tailEnd len="med" w="med" type="none"/>
            </a:ln>
          </p:spPr>
        </p:cxnSp>
        <p:sp>
          <p:nvSpPr>
            <p:cNvPr id="124" name="Google Shape;124;p1"/>
            <p:cNvSpPr/>
            <p:nvPr/>
          </p:nvSpPr>
          <p:spPr>
            <a:xfrm>
              <a:off x="1746" y="77"/>
              <a:ext cx="5"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25" name="Google Shape;125;p1"/>
            <p:cNvCxnSpPr/>
            <p:nvPr/>
          </p:nvCxnSpPr>
          <p:spPr>
            <a:xfrm>
              <a:off x="2161" y="77"/>
              <a:ext cx="0" cy="582"/>
            </a:xfrm>
            <a:prstGeom prst="straightConnector1">
              <a:avLst/>
            </a:prstGeom>
            <a:noFill/>
            <a:ln cap="flat" cmpd="sng" w="9525">
              <a:solidFill>
                <a:srgbClr val="000000"/>
              </a:solidFill>
              <a:prstDash val="solid"/>
              <a:round/>
              <a:headEnd len="med" w="med" type="none"/>
              <a:tailEnd len="med" w="med" type="none"/>
            </a:ln>
          </p:spPr>
        </p:cxnSp>
        <p:sp>
          <p:nvSpPr>
            <p:cNvPr id="126" name="Google Shape;126;p1"/>
            <p:cNvSpPr/>
            <p:nvPr/>
          </p:nvSpPr>
          <p:spPr>
            <a:xfrm>
              <a:off x="2161" y="77"/>
              <a:ext cx="6"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27" name="Google Shape;127;p1"/>
            <p:cNvCxnSpPr/>
            <p:nvPr/>
          </p:nvCxnSpPr>
          <p:spPr>
            <a:xfrm>
              <a:off x="2577" y="77"/>
              <a:ext cx="0" cy="582"/>
            </a:xfrm>
            <a:prstGeom prst="straightConnector1">
              <a:avLst/>
            </a:prstGeom>
            <a:noFill/>
            <a:ln cap="flat" cmpd="sng" w="9525">
              <a:solidFill>
                <a:srgbClr val="000000"/>
              </a:solidFill>
              <a:prstDash val="solid"/>
              <a:round/>
              <a:headEnd len="med" w="med" type="none"/>
              <a:tailEnd len="med" w="med" type="none"/>
            </a:ln>
          </p:spPr>
        </p:cxnSp>
        <p:sp>
          <p:nvSpPr>
            <p:cNvPr id="128" name="Google Shape;128;p1"/>
            <p:cNvSpPr/>
            <p:nvPr/>
          </p:nvSpPr>
          <p:spPr>
            <a:xfrm>
              <a:off x="2577" y="77"/>
              <a:ext cx="5"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29" name="Google Shape;129;p1"/>
            <p:cNvCxnSpPr/>
            <p:nvPr/>
          </p:nvCxnSpPr>
          <p:spPr>
            <a:xfrm>
              <a:off x="2993" y="77"/>
              <a:ext cx="0" cy="582"/>
            </a:xfrm>
            <a:prstGeom prst="straightConnector1">
              <a:avLst/>
            </a:prstGeom>
            <a:noFill/>
            <a:ln cap="flat" cmpd="sng" w="9525">
              <a:solidFill>
                <a:srgbClr val="000000"/>
              </a:solidFill>
              <a:prstDash val="solid"/>
              <a:round/>
              <a:headEnd len="med" w="med" type="none"/>
              <a:tailEnd len="med" w="med" type="none"/>
            </a:ln>
          </p:spPr>
        </p:cxnSp>
        <p:sp>
          <p:nvSpPr>
            <p:cNvPr id="130" name="Google Shape;130;p1"/>
            <p:cNvSpPr/>
            <p:nvPr/>
          </p:nvSpPr>
          <p:spPr>
            <a:xfrm>
              <a:off x="2993" y="77"/>
              <a:ext cx="5"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31" name="Google Shape;131;p1"/>
            <p:cNvCxnSpPr/>
            <p:nvPr/>
          </p:nvCxnSpPr>
          <p:spPr>
            <a:xfrm>
              <a:off x="3409" y="77"/>
              <a:ext cx="0" cy="582"/>
            </a:xfrm>
            <a:prstGeom prst="straightConnector1">
              <a:avLst/>
            </a:prstGeom>
            <a:noFill/>
            <a:ln cap="flat" cmpd="sng" w="9525">
              <a:solidFill>
                <a:srgbClr val="000000"/>
              </a:solidFill>
              <a:prstDash val="solid"/>
              <a:round/>
              <a:headEnd len="med" w="med" type="none"/>
              <a:tailEnd len="med" w="med" type="none"/>
            </a:ln>
          </p:spPr>
        </p:cxnSp>
        <p:sp>
          <p:nvSpPr>
            <p:cNvPr id="132" name="Google Shape;132;p1"/>
            <p:cNvSpPr/>
            <p:nvPr/>
          </p:nvSpPr>
          <p:spPr>
            <a:xfrm>
              <a:off x="3409" y="77"/>
              <a:ext cx="5"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33" name="Google Shape;133;p1"/>
            <p:cNvCxnSpPr/>
            <p:nvPr/>
          </p:nvCxnSpPr>
          <p:spPr>
            <a:xfrm>
              <a:off x="3824" y="77"/>
              <a:ext cx="0" cy="582"/>
            </a:xfrm>
            <a:prstGeom prst="straightConnector1">
              <a:avLst/>
            </a:prstGeom>
            <a:noFill/>
            <a:ln cap="flat" cmpd="sng" w="9525">
              <a:solidFill>
                <a:srgbClr val="000000"/>
              </a:solidFill>
              <a:prstDash val="solid"/>
              <a:round/>
              <a:headEnd len="med" w="med" type="none"/>
              <a:tailEnd len="med" w="med" type="none"/>
            </a:ln>
          </p:spPr>
        </p:cxnSp>
        <p:sp>
          <p:nvSpPr>
            <p:cNvPr id="134" name="Google Shape;134;p1"/>
            <p:cNvSpPr/>
            <p:nvPr/>
          </p:nvSpPr>
          <p:spPr>
            <a:xfrm>
              <a:off x="3824" y="77"/>
              <a:ext cx="5"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35" name="Google Shape;135;p1"/>
            <p:cNvCxnSpPr/>
            <p:nvPr/>
          </p:nvCxnSpPr>
          <p:spPr>
            <a:xfrm>
              <a:off x="504" y="654"/>
              <a:ext cx="3741" cy="0"/>
            </a:xfrm>
            <a:prstGeom prst="straightConnector1">
              <a:avLst/>
            </a:prstGeom>
            <a:noFill/>
            <a:ln cap="flat" cmpd="sng" w="9525">
              <a:solidFill>
                <a:srgbClr val="000000"/>
              </a:solidFill>
              <a:prstDash val="solid"/>
              <a:round/>
              <a:headEnd len="med" w="med" type="none"/>
              <a:tailEnd len="med" w="med" type="none"/>
            </a:ln>
          </p:spPr>
        </p:cxnSp>
        <p:sp>
          <p:nvSpPr>
            <p:cNvPr id="136" name="Google Shape;136;p1"/>
            <p:cNvSpPr/>
            <p:nvPr/>
          </p:nvSpPr>
          <p:spPr>
            <a:xfrm>
              <a:off x="504" y="654"/>
              <a:ext cx="3741" cy="5"/>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37" name="Google Shape;137;p1"/>
            <p:cNvCxnSpPr/>
            <p:nvPr/>
          </p:nvCxnSpPr>
          <p:spPr>
            <a:xfrm>
              <a:off x="4240" y="77"/>
              <a:ext cx="0" cy="582"/>
            </a:xfrm>
            <a:prstGeom prst="straightConnector1">
              <a:avLst/>
            </a:prstGeom>
            <a:noFill/>
            <a:ln cap="flat" cmpd="sng" w="9525">
              <a:solidFill>
                <a:srgbClr val="000000"/>
              </a:solidFill>
              <a:prstDash val="solid"/>
              <a:round/>
              <a:headEnd len="med" w="med" type="none"/>
              <a:tailEnd len="med" w="med" type="none"/>
            </a:ln>
          </p:spPr>
        </p:cxnSp>
        <p:sp>
          <p:nvSpPr>
            <p:cNvPr id="138" name="Google Shape;138;p1"/>
            <p:cNvSpPr/>
            <p:nvPr/>
          </p:nvSpPr>
          <p:spPr>
            <a:xfrm>
              <a:off x="4240" y="77"/>
              <a:ext cx="5" cy="582"/>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39" name="Google Shape;139;p1"/>
            <p:cNvCxnSpPr/>
            <p:nvPr/>
          </p:nvCxnSpPr>
          <p:spPr>
            <a:xfrm>
              <a:off x="83" y="659"/>
              <a:ext cx="1" cy="1"/>
            </a:xfrm>
            <a:prstGeom prst="straightConnector1">
              <a:avLst/>
            </a:prstGeom>
            <a:noFill/>
            <a:ln cap="flat" cmpd="sng" w="9525">
              <a:solidFill>
                <a:srgbClr val="D4D4D4"/>
              </a:solidFill>
              <a:prstDash val="solid"/>
              <a:round/>
              <a:headEnd len="med" w="med" type="none"/>
              <a:tailEnd len="med" w="med" type="none"/>
            </a:ln>
          </p:spPr>
        </p:cxnSp>
        <p:sp>
          <p:nvSpPr>
            <p:cNvPr id="140" name="Google Shape;140;p1"/>
            <p:cNvSpPr/>
            <p:nvPr/>
          </p:nvSpPr>
          <p:spPr>
            <a:xfrm>
              <a:off x="83"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41" name="Google Shape;141;p1"/>
            <p:cNvCxnSpPr/>
            <p:nvPr/>
          </p:nvCxnSpPr>
          <p:spPr>
            <a:xfrm>
              <a:off x="499" y="659"/>
              <a:ext cx="1" cy="1"/>
            </a:xfrm>
            <a:prstGeom prst="straightConnector1">
              <a:avLst/>
            </a:prstGeom>
            <a:noFill/>
            <a:ln cap="flat" cmpd="sng" w="9525">
              <a:solidFill>
                <a:srgbClr val="D4D4D4"/>
              </a:solidFill>
              <a:prstDash val="solid"/>
              <a:round/>
              <a:headEnd len="med" w="med" type="none"/>
              <a:tailEnd len="med" w="med" type="none"/>
            </a:ln>
          </p:spPr>
        </p:cxnSp>
        <p:sp>
          <p:nvSpPr>
            <p:cNvPr id="142" name="Google Shape;142;p1"/>
            <p:cNvSpPr/>
            <p:nvPr/>
          </p:nvSpPr>
          <p:spPr>
            <a:xfrm>
              <a:off x="499"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43" name="Google Shape;143;p1"/>
            <p:cNvCxnSpPr/>
            <p:nvPr/>
          </p:nvCxnSpPr>
          <p:spPr>
            <a:xfrm>
              <a:off x="914" y="659"/>
              <a:ext cx="1" cy="1"/>
            </a:xfrm>
            <a:prstGeom prst="straightConnector1">
              <a:avLst/>
            </a:prstGeom>
            <a:noFill/>
            <a:ln cap="flat" cmpd="sng" w="9525">
              <a:solidFill>
                <a:srgbClr val="D4D4D4"/>
              </a:solidFill>
              <a:prstDash val="solid"/>
              <a:round/>
              <a:headEnd len="med" w="med" type="none"/>
              <a:tailEnd len="med" w="med" type="none"/>
            </a:ln>
          </p:spPr>
        </p:cxnSp>
        <p:sp>
          <p:nvSpPr>
            <p:cNvPr id="144" name="Google Shape;144;p1"/>
            <p:cNvSpPr/>
            <p:nvPr/>
          </p:nvSpPr>
          <p:spPr>
            <a:xfrm>
              <a:off x="914" y="659"/>
              <a:ext cx="6"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45" name="Google Shape;145;p1"/>
            <p:cNvCxnSpPr/>
            <p:nvPr/>
          </p:nvCxnSpPr>
          <p:spPr>
            <a:xfrm>
              <a:off x="1330" y="659"/>
              <a:ext cx="1" cy="1"/>
            </a:xfrm>
            <a:prstGeom prst="straightConnector1">
              <a:avLst/>
            </a:prstGeom>
            <a:noFill/>
            <a:ln cap="flat" cmpd="sng" w="9525">
              <a:solidFill>
                <a:srgbClr val="D4D4D4"/>
              </a:solidFill>
              <a:prstDash val="solid"/>
              <a:round/>
              <a:headEnd len="med" w="med" type="none"/>
              <a:tailEnd len="med" w="med" type="none"/>
            </a:ln>
          </p:spPr>
        </p:cxnSp>
        <p:sp>
          <p:nvSpPr>
            <p:cNvPr id="146" name="Google Shape;146;p1"/>
            <p:cNvSpPr/>
            <p:nvPr/>
          </p:nvSpPr>
          <p:spPr>
            <a:xfrm>
              <a:off x="1330"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47" name="Google Shape;147;p1"/>
            <p:cNvCxnSpPr/>
            <p:nvPr/>
          </p:nvCxnSpPr>
          <p:spPr>
            <a:xfrm>
              <a:off x="1746" y="659"/>
              <a:ext cx="1" cy="1"/>
            </a:xfrm>
            <a:prstGeom prst="straightConnector1">
              <a:avLst/>
            </a:prstGeom>
            <a:noFill/>
            <a:ln cap="flat" cmpd="sng" w="9525">
              <a:solidFill>
                <a:srgbClr val="D4D4D4"/>
              </a:solidFill>
              <a:prstDash val="solid"/>
              <a:round/>
              <a:headEnd len="med" w="med" type="none"/>
              <a:tailEnd len="med" w="med" type="none"/>
            </a:ln>
          </p:spPr>
        </p:cxnSp>
        <p:sp>
          <p:nvSpPr>
            <p:cNvPr id="148" name="Google Shape;148;p1"/>
            <p:cNvSpPr/>
            <p:nvPr/>
          </p:nvSpPr>
          <p:spPr>
            <a:xfrm>
              <a:off x="1746"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49" name="Google Shape;149;p1"/>
            <p:cNvCxnSpPr/>
            <p:nvPr/>
          </p:nvCxnSpPr>
          <p:spPr>
            <a:xfrm>
              <a:off x="2161" y="659"/>
              <a:ext cx="1" cy="1"/>
            </a:xfrm>
            <a:prstGeom prst="straightConnector1">
              <a:avLst/>
            </a:prstGeom>
            <a:noFill/>
            <a:ln cap="flat" cmpd="sng" w="9525">
              <a:solidFill>
                <a:srgbClr val="D4D4D4"/>
              </a:solidFill>
              <a:prstDash val="solid"/>
              <a:round/>
              <a:headEnd len="med" w="med" type="none"/>
              <a:tailEnd len="med" w="med" type="none"/>
            </a:ln>
          </p:spPr>
        </p:cxnSp>
        <p:sp>
          <p:nvSpPr>
            <p:cNvPr id="150" name="Google Shape;150;p1"/>
            <p:cNvSpPr/>
            <p:nvPr/>
          </p:nvSpPr>
          <p:spPr>
            <a:xfrm>
              <a:off x="2161" y="659"/>
              <a:ext cx="6"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51" name="Google Shape;151;p1"/>
            <p:cNvCxnSpPr/>
            <p:nvPr/>
          </p:nvCxnSpPr>
          <p:spPr>
            <a:xfrm>
              <a:off x="2577" y="659"/>
              <a:ext cx="1" cy="1"/>
            </a:xfrm>
            <a:prstGeom prst="straightConnector1">
              <a:avLst/>
            </a:prstGeom>
            <a:noFill/>
            <a:ln cap="flat" cmpd="sng" w="9525">
              <a:solidFill>
                <a:srgbClr val="D4D4D4"/>
              </a:solidFill>
              <a:prstDash val="solid"/>
              <a:round/>
              <a:headEnd len="med" w="med" type="none"/>
              <a:tailEnd len="med" w="med" type="none"/>
            </a:ln>
          </p:spPr>
        </p:cxnSp>
        <p:sp>
          <p:nvSpPr>
            <p:cNvPr id="152" name="Google Shape;152;p1"/>
            <p:cNvSpPr/>
            <p:nvPr/>
          </p:nvSpPr>
          <p:spPr>
            <a:xfrm>
              <a:off x="2577"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53" name="Google Shape;153;p1"/>
            <p:cNvCxnSpPr/>
            <p:nvPr/>
          </p:nvCxnSpPr>
          <p:spPr>
            <a:xfrm>
              <a:off x="2993" y="659"/>
              <a:ext cx="1" cy="1"/>
            </a:xfrm>
            <a:prstGeom prst="straightConnector1">
              <a:avLst/>
            </a:prstGeom>
            <a:noFill/>
            <a:ln cap="flat" cmpd="sng" w="9525">
              <a:solidFill>
                <a:srgbClr val="D4D4D4"/>
              </a:solidFill>
              <a:prstDash val="solid"/>
              <a:round/>
              <a:headEnd len="med" w="med" type="none"/>
              <a:tailEnd len="med" w="med" type="none"/>
            </a:ln>
          </p:spPr>
        </p:cxnSp>
        <p:sp>
          <p:nvSpPr>
            <p:cNvPr id="154" name="Google Shape;154;p1"/>
            <p:cNvSpPr/>
            <p:nvPr/>
          </p:nvSpPr>
          <p:spPr>
            <a:xfrm>
              <a:off x="2993"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55" name="Google Shape;155;p1"/>
            <p:cNvCxnSpPr/>
            <p:nvPr/>
          </p:nvCxnSpPr>
          <p:spPr>
            <a:xfrm>
              <a:off x="3409" y="659"/>
              <a:ext cx="1" cy="1"/>
            </a:xfrm>
            <a:prstGeom prst="straightConnector1">
              <a:avLst/>
            </a:prstGeom>
            <a:noFill/>
            <a:ln cap="flat" cmpd="sng" w="9525">
              <a:solidFill>
                <a:srgbClr val="D4D4D4"/>
              </a:solidFill>
              <a:prstDash val="solid"/>
              <a:round/>
              <a:headEnd len="med" w="med" type="none"/>
              <a:tailEnd len="med" w="med" type="none"/>
            </a:ln>
          </p:spPr>
        </p:cxnSp>
        <p:sp>
          <p:nvSpPr>
            <p:cNvPr id="156" name="Google Shape;156;p1"/>
            <p:cNvSpPr/>
            <p:nvPr/>
          </p:nvSpPr>
          <p:spPr>
            <a:xfrm>
              <a:off x="3409"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57" name="Google Shape;157;p1"/>
            <p:cNvCxnSpPr/>
            <p:nvPr/>
          </p:nvCxnSpPr>
          <p:spPr>
            <a:xfrm>
              <a:off x="3824" y="659"/>
              <a:ext cx="1" cy="1"/>
            </a:xfrm>
            <a:prstGeom prst="straightConnector1">
              <a:avLst/>
            </a:prstGeom>
            <a:noFill/>
            <a:ln cap="flat" cmpd="sng" w="9525">
              <a:solidFill>
                <a:srgbClr val="D4D4D4"/>
              </a:solidFill>
              <a:prstDash val="solid"/>
              <a:round/>
              <a:headEnd len="med" w="med" type="none"/>
              <a:tailEnd len="med" w="med" type="none"/>
            </a:ln>
          </p:spPr>
        </p:cxnSp>
        <p:sp>
          <p:nvSpPr>
            <p:cNvPr id="158" name="Google Shape;158;p1"/>
            <p:cNvSpPr/>
            <p:nvPr/>
          </p:nvSpPr>
          <p:spPr>
            <a:xfrm>
              <a:off x="3824"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59" name="Google Shape;159;p1"/>
            <p:cNvCxnSpPr/>
            <p:nvPr/>
          </p:nvCxnSpPr>
          <p:spPr>
            <a:xfrm>
              <a:off x="4240" y="659"/>
              <a:ext cx="1" cy="1"/>
            </a:xfrm>
            <a:prstGeom prst="straightConnector1">
              <a:avLst/>
            </a:prstGeom>
            <a:noFill/>
            <a:ln cap="flat" cmpd="sng" w="9525">
              <a:solidFill>
                <a:srgbClr val="D4D4D4"/>
              </a:solidFill>
              <a:prstDash val="solid"/>
              <a:round/>
              <a:headEnd len="med" w="med" type="none"/>
              <a:tailEnd len="med" w="med" type="none"/>
            </a:ln>
          </p:spPr>
        </p:cxnSp>
        <p:sp>
          <p:nvSpPr>
            <p:cNvPr id="160" name="Google Shape;160;p1"/>
            <p:cNvSpPr/>
            <p:nvPr/>
          </p:nvSpPr>
          <p:spPr>
            <a:xfrm>
              <a:off x="4240" y="659"/>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61" name="Google Shape;161;p1"/>
            <p:cNvCxnSpPr/>
            <p:nvPr/>
          </p:nvCxnSpPr>
          <p:spPr>
            <a:xfrm>
              <a:off x="4245" y="72"/>
              <a:ext cx="1" cy="1"/>
            </a:xfrm>
            <a:prstGeom prst="straightConnector1">
              <a:avLst/>
            </a:prstGeom>
            <a:noFill/>
            <a:ln cap="flat" cmpd="sng" w="9525">
              <a:solidFill>
                <a:srgbClr val="D4D4D4"/>
              </a:solidFill>
              <a:prstDash val="solid"/>
              <a:round/>
              <a:headEnd len="med" w="med" type="none"/>
              <a:tailEnd len="med" w="med" type="none"/>
            </a:ln>
          </p:spPr>
        </p:cxnSp>
        <p:sp>
          <p:nvSpPr>
            <p:cNvPr id="162" name="Google Shape;162;p1"/>
            <p:cNvSpPr/>
            <p:nvPr/>
          </p:nvSpPr>
          <p:spPr>
            <a:xfrm>
              <a:off x="4245" y="72"/>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63" name="Google Shape;163;p1"/>
            <p:cNvCxnSpPr/>
            <p:nvPr/>
          </p:nvCxnSpPr>
          <p:spPr>
            <a:xfrm>
              <a:off x="4245" y="363"/>
              <a:ext cx="1" cy="1"/>
            </a:xfrm>
            <a:prstGeom prst="straightConnector1">
              <a:avLst/>
            </a:prstGeom>
            <a:noFill/>
            <a:ln cap="flat" cmpd="sng" w="9525">
              <a:solidFill>
                <a:srgbClr val="D4D4D4"/>
              </a:solidFill>
              <a:prstDash val="solid"/>
              <a:round/>
              <a:headEnd len="med" w="med" type="none"/>
              <a:tailEnd len="med" w="med" type="none"/>
            </a:ln>
          </p:spPr>
        </p:cxnSp>
        <p:sp>
          <p:nvSpPr>
            <p:cNvPr id="164" name="Google Shape;164;p1"/>
            <p:cNvSpPr/>
            <p:nvPr/>
          </p:nvSpPr>
          <p:spPr>
            <a:xfrm>
              <a:off x="4245" y="363"/>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165" name="Google Shape;165;p1"/>
            <p:cNvCxnSpPr/>
            <p:nvPr/>
          </p:nvCxnSpPr>
          <p:spPr>
            <a:xfrm>
              <a:off x="4245" y="654"/>
              <a:ext cx="1" cy="1"/>
            </a:xfrm>
            <a:prstGeom prst="straightConnector1">
              <a:avLst/>
            </a:prstGeom>
            <a:noFill/>
            <a:ln cap="flat" cmpd="sng" w="9525">
              <a:solidFill>
                <a:srgbClr val="D4D4D4"/>
              </a:solidFill>
              <a:prstDash val="solid"/>
              <a:round/>
              <a:headEnd len="med" w="med" type="none"/>
              <a:tailEnd len="med" w="med" type="none"/>
            </a:ln>
          </p:spPr>
        </p:cxnSp>
        <p:sp>
          <p:nvSpPr>
            <p:cNvPr id="166" name="Google Shape;166;p1"/>
            <p:cNvSpPr/>
            <p:nvPr/>
          </p:nvSpPr>
          <p:spPr>
            <a:xfrm>
              <a:off x="4245" y="654"/>
              <a:ext cx="5" cy="5"/>
            </a:xfrm>
            <a:prstGeom prst="rect">
              <a:avLst/>
            </a:prstGeom>
            <a:solidFill>
              <a:srgbClr val="D4D4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67" name="Google Shape;167;p1"/>
          <p:cNvSpPr/>
          <p:nvPr/>
        </p:nvSpPr>
        <p:spPr>
          <a:xfrm>
            <a:off x="350520" y="2197362"/>
            <a:ext cx="6405705" cy="2267115"/>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800">
                <a:solidFill>
                  <a:schemeClr val="lt1"/>
                </a:solidFill>
                <a:latin typeface="Calibri"/>
                <a:ea typeface="Calibri"/>
                <a:cs typeface="Calibri"/>
                <a:sym typeface="Calibri"/>
              </a:rPr>
              <a:t>士￥新緑の</a:t>
            </a:r>
            <a:endParaRPr/>
          </a:p>
        </p:txBody>
      </p:sp>
      <p:sp>
        <p:nvSpPr>
          <p:cNvPr id="168" name="Google Shape;168;p1"/>
          <p:cNvSpPr/>
          <p:nvPr/>
        </p:nvSpPr>
        <p:spPr>
          <a:xfrm>
            <a:off x="237327" y="2078227"/>
            <a:ext cx="6632090" cy="1379452"/>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ja-JP" sz="1800">
                <a:solidFill>
                  <a:schemeClr val="dk1"/>
                </a:solidFill>
                <a:latin typeface="Calibri"/>
                <a:ea typeface="Calibri"/>
                <a:cs typeface="Calibri"/>
                <a:sym typeface="Calibri"/>
              </a:rPr>
              <a:t>　</a:t>
            </a:r>
            <a:r>
              <a:rPr b="1" lang="ja-JP" sz="1400">
                <a:solidFill>
                  <a:schemeClr val="dk1"/>
                </a:solidFill>
                <a:latin typeface="Calibri"/>
                <a:ea typeface="Calibri"/>
                <a:cs typeface="Calibri"/>
                <a:sym typeface="Calibri"/>
              </a:rPr>
              <a:t>新緑のまぶしい季節となりました。お出かけの際には、銀河アリーナ図書室</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お立ち寄りください。</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　ゴールデンウイークも連日開館しております。図書室で昼間のひと時を過ごされませんか。</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　リクエストやお探しの本などございましたらお気軽にお申し付けくださいね！皆様のご来館をお待ちしております。　</a:t>
            </a:r>
            <a:endParaRPr/>
          </a:p>
        </p:txBody>
      </p:sp>
      <p:pic>
        <p:nvPicPr>
          <p:cNvPr descr="挿絵, 部屋 が含まれている画像&#10;&#10;AI によって生成されたコンテンツは間違っている可能性があります。" id="169" name="Google Shape;169;p1"/>
          <p:cNvPicPr preferRelativeResize="0"/>
          <p:nvPr/>
        </p:nvPicPr>
        <p:blipFill rotWithShape="1">
          <a:blip r:embed="rId3">
            <a:alphaModFix/>
          </a:blip>
          <a:srcRect b="0" l="0" r="0" t="0"/>
          <a:stretch/>
        </p:blipFill>
        <p:spPr>
          <a:xfrm>
            <a:off x="5345342" y="1054807"/>
            <a:ext cx="1306115" cy="669983"/>
          </a:xfrm>
          <a:prstGeom prst="rect">
            <a:avLst/>
          </a:prstGeom>
          <a:noFill/>
          <a:ln>
            <a:noFill/>
          </a:ln>
        </p:spPr>
      </p:pic>
      <p:pic>
        <p:nvPicPr>
          <p:cNvPr descr="花の絵&#10;&#10;AI によって生成されたコンテンツは間違っている可能性があります。" id="170" name="Google Shape;170;p1"/>
          <p:cNvPicPr preferRelativeResize="0"/>
          <p:nvPr/>
        </p:nvPicPr>
        <p:blipFill rotWithShape="1">
          <a:blip r:embed="rId4">
            <a:alphaModFix/>
          </a:blip>
          <a:srcRect b="0" l="0" r="0" t="0"/>
          <a:stretch/>
        </p:blipFill>
        <p:spPr>
          <a:xfrm>
            <a:off x="1095325" y="7791973"/>
            <a:ext cx="395025" cy="359225"/>
          </a:xfrm>
          <a:prstGeom prst="rect">
            <a:avLst/>
          </a:prstGeom>
          <a:noFill/>
          <a:ln>
            <a:noFill/>
          </a:ln>
        </p:spPr>
      </p:pic>
      <p:sp>
        <p:nvSpPr>
          <p:cNvPr id="171" name="Google Shape;171;p1"/>
          <p:cNvSpPr/>
          <p:nvPr/>
        </p:nvSpPr>
        <p:spPr>
          <a:xfrm>
            <a:off x="829469" y="3752939"/>
            <a:ext cx="5219700" cy="298200"/>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400">
                <a:solidFill>
                  <a:schemeClr val="dk1"/>
                </a:solidFill>
                <a:highlight>
                  <a:srgbClr val="00FF00"/>
                </a:highlight>
                <a:latin typeface="Calibri"/>
                <a:ea typeface="Calibri"/>
                <a:cs typeface="Calibri"/>
                <a:sym typeface="Calibri"/>
              </a:rPr>
              <a:t>窓を開けて、風を感じながら新緑の季節に読みたい小説</a:t>
            </a:r>
            <a:endParaRPr sz="1400">
              <a:solidFill>
                <a:schemeClr val="dk1"/>
              </a:solidFill>
              <a:highlight>
                <a:srgbClr val="00FF00"/>
              </a:highlight>
              <a:latin typeface="Calibri"/>
              <a:ea typeface="Calibri"/>
              <a:cs typeface="Calibri"/>
              <a:sym typeface="Calibri"/>
            </a:endParaRPr>
          </a:p>
        </p:txBody>
      </p:sp>
      <p:pic>
        <p:nvPicPr>
          <p:cNvPr descr="挿絵 が含まれている画像&#10;&#10;AI によって生成されたコンテンツは間違っている可能性があります。" id="172" name="Google Shape;172;p1"/>
          <p:cNvPicPr preferRelativeResize="0"/>
          <p:nvPr/>
        </p:nvPicPr>
        <p:blipFill rotWithShape="1">
          <a:blip r:embed="rId5">
            <a:alphaModFix/>
          </a:blip>
          <a:srcRect b="0" l="0" r="0" t="0"/>
          <a:stretch/>
        </p:blipFill>
        <p:spPr>
          <a:xfrm>
            <a:off x="144716" y="4482719"/>
            <a:ext cx="969507" cy="1360498"/>
          </a:xfrm>
          <a:prstGeom prst="rect">
            <a:avLst/>
          </a:prstGeom>
          <a:noFill/>
          <a:ln cap="flat" cmpd="sng" w="9525">
            <a:solidFill>
              <a:schemeClr val="dk1"/>
            </a:solidFill>
            <a:prstDash val="solid"/>
            <a:round/>
            <a:headEnd len="sm" w="sm" type="none"/>
            <a:tailEnd len="sm" w="sm" type="none"/>
          </a:ln>
        </p:spPr>
      </p:pic>
      <p:pic>
        <p:nvPicPr>
          <p:cNvPr descr="マップ&#10;&#10;AI によって生成されたコンテンツは間違っている可能性があります。" id="173" name="Google Shape;173;p1"/>
          <p:cNvPicPr preferRelativeResize="0"/>
          <p:nvPr/>
        </p:nvPicPr>
        <p:blipFill rotWithShape="1">
          <a:blip r:embed="rId6">
            <a:alphaModFix/>
          </a:blip>
          <a:srcRect b="0" l="0" r="0" t="0"/>
          <a:stretch/>
        </p:blipFill>
        <p:spPr>
          <a:xfrm>
            <a:off x="155272" y="6229319"/>
            <a:ext cx="940053" cy="1282396"/>
          </a:xfrm>
          <a:prstGeom prst="rect">
            <a:avLst/>
          </a:prstGeom>
          <a:noFill/>
          <a:ln cap="flat" cmpd="sng" w="9525">
            <a:solidFill>
              <a:schemeClr val="dk1"/>
            </a:solidFill>
            <a:prstDash val="solid"/>
            <a:round/>
            <a:headEnd len="sm" w="sm" type="none"/>
            <a:tailEnd len="sm" w="sm" type="none"/>
          </a:ln>
        </p:spPr>
      </p:pic>
      <p:sp>
        <p:nvSpPr>
          <p:cNvPr id="174" name="Google Shape;174;p1"/>
          <p:cNvSpPr/>
          <p:nvPr/>
        </p:nvSpPr>
        <p:spPr>
          <a:xfrm>
            <a:off x="1124779" y="4204653"/>
            <a:ext cx="5359132" cy="1685694"/>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【コスメティック/林真理子 著】</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　主人公・北村沙美は、広告代理店で働く３３歳のキャリア女性。バブル崩壊後も仕事にまい進してきた。キャリア女性を取り巻く厳しい現実に直面し、ついに閑職に流されてしまいます。恋人に女性としての生き方を話されるもヘッドハンティングで外資系のコスメティック企業に移籍します。</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　嫉妬、裏切り、化粧品業界を舞台に繰り広げられる女の闘いは圧倒的なリアリティ。キャリア女性の本音と恋、無情な現実が解像度で描かれた林真理子ベストセラー小説です。</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200">
              <a:solidFill>
                <a:schemeClr val="dk1"/>
              </a:solidFill>
              <a:latin typeface="Calibri"/>
              <a:ea typeface="Calibri"/>
              <a:cs typeface="Calibri"/>
              <a:sym typeface="Calibri"/>
            </a:endParaRPr>
          </a:p>
        </p:txBody>
      </p:sp>
      <p:sp>
        <p:nvSpPr>
          <p:cNvPr id="175" name="Google Shape;175;p1"/>
          <p:cNvSpPr/>
          <p:nvPr/>
        </p:nvSpPr>
        <p:spPr>
          <a:xfrm>
            <a:off x="1124779" y="6079312"/>
            <a:ext cx="5359132" cy="1471066"/>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ja-JP" sz="1400">
                <a:solidFill>
                  <a:schemeClr val="dk1"/>
                </a:solidFill>
                <a:latin typeface="Calibri"/>
                <a:ea typeface="Calibri"/>
                <a:cs typeface="Calibri"/>
                <a:sym typeface="Calibri"/>
              </a:rPr>
              <a:t>【神去なあなあ日常/三浦しをん 著】</a:t>
            </a:r>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　横浜生まれ都会っ子の勇気は、先生の薦めで高校卒業と同時に山奥の</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神去村で林業に従事することになり・・・。見渡す限り山の現地では携</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帯の電波は届かない、ヒルや花粉症に悩ませられたり前途多難。しかし、百年後を考えて木を植えるという山の壮大さや雄大な自然に魅了されて</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いきます。山の神事のシーンや主人公が山の神様の娘と出会うなど、青</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春版のジブリのような日本の田舎のファンタジー要素があたたかい気持</a:t>
            </a:r>
            <a:endParaRPr b="1" sz="12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200">
                <a:solidFill>
                  <a:schemeClr val="dk1"/>
                </a:solidFill>
                <a:latin typeface="Calibri"/>
                <a:ea typeface="Calibri"/>
                <a:cs typeface="Calibri"/>
                <a:sym typeface="Calibri"/>
              </a:rPr>
              <a:t>ちにさせてくれる本です。</a:t>
            </a:r>
            <a:endParaRPr/>
          </a:p>
        </p:txBody>
      </p:sp>
      <p:pic>
        <p:nvPicPr>
          <p:cNvPr id="176" name="Google Shape;176;p1"/>
          <p:cNvPicPr preferRelativeResize="0"/>
          <p:nvPr/>
        </p:nvPicPr>
        <p:blipFill rotWithShape="1">
          <a:blip r:embed="rId7">
            <a:alphaModFix/>
          </a:blip>
          <a:srcRect b="0" l="0" r="0" t="0"/>
          <a:stretch/>
        </p:blipFill>
        <p:spPr>
          <a:xfrm>
            <a:off x="237318" y="3457244"/>
            <a:ext cx="1047888" cy="889613"/>
          </a:xfrm>
          <a:prstGeom prst="rect">
            <a:avLst/>
          </a:prstGeom>
          <a:noFill/>
          <a:ln>
            <a:noFill/>
          </a:ln>
        </p:spPr>
      </p:pic>
      <p:pic>
        <p:nvPicPr>
          <p:cNvPr descr="花の絵&#10;&#10;AI によって生成されたコンテンツは間違っている可能性があります。" id="177" name="Google Shape;177;p1"/>
          <p:cNvPicPr preferRelativeResize="0"/>
          <p:nvPr/>
        </p:nvPicPr>
        <p:blipFill rotWithShape="1">
          <a:blip r:embed="rId4">
            <a:alphaModFix/>
          </a:blip>
          <a:srcRect b="0" l="0" r="0" t="0"/>
          <a:stretch/>
        </p:blipFill>
        <p:spPr>
          <a:xfrm>
            <a:off x="5037350" y="7791973"/>
            <a:ext cx="395025" cy="359225"/>
          </a:xfrm>
          <a:prstGeom prst="rect">
            <a:avLst/>
          </a:prstGeom>
          <a:noFill/>
          <a:ln>
            <a:noFill/>
          </a:ln>
        </p:spPr>
      </p:pic>
      <p:pic>
        <p:nvPicPr>
          <p:cNvPr id="178" name="Google Shape;178;p1"/>
          <p:cNvPicPr preferRelativeResize="0"/>
          <p:nvPr/>
        </p:nvPicPr>
        <p:blipFill rotWithShape="1">
          <a:blip r:embed="rId8">
            <a:alphaModFix/>
          </a:blip>
          <a:srcRect b="0" l="0" r="0" t="0"/>
          <a:stretch/>
        </p:blipFill>
        <p:spPr>
          <a:xfrm>
            <a:off x="3889595" y="9190280"/>
            <a:ext cx="561225" cy="545700"/>
          </a:xfrm>
          <a:prstGeom prst="rect">
            <a:avLst/>
          </a:prstGeom>
          <a:noFill/>
          <a:ln>
            <a:noFill/>
          </a:ln>
        </p:spPr>
      </p:pic>
      <p:pic>
        <p:nvPicPr>
          <p:cNvPr id="179" name="Google Shape;179;p1"/>
          <p:cNvPicPr preferRelativeResize="0"/>
          <p:nvPr/>
        </p:nvPicPr>
        <p:blipFill rotWithShape="1">
          <a:blip r:embed="rId7">
            <a:alphaModFix/>
          </a:blip>
          <a:srcRect b="0" l="0" r="0" t="0"/>
          <a:stretch/>
        </p:blipFill>
        <p:spPr>
          <a:xfrm>
            <a:off x="5641610" y="3470021"/>
            <a:ext cx="1017773" cy="864047"/>
          </a:xfrm>
          <a:prstGeom prst="rect">
            <a:avLst/>
          </a:prstGeom>
          <a:noFill/>
          <a:ln>
            <a:noFill/>
          </a:ln>
        </p:spPr>
      </p:pic>
      <p:sp>
        <p:nvSpPr>
          <p:cNvPr id="180" name="Google Shape;180;p1"/>
          <p:cNvSpPr txBox="1"/>
          <p:nvPr/>
        </p:nvSpPr>
        <p:spPr>
          <a:xfrm>
            <a:off x="2863422" y="1024203"/>
            <a:ext cx="3771985" cy="104644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600">
              <a:solidFill>
                <a:srgbClr val="323F4F"/>
              </a:solidFill>
              <a:latin typeface="Calibri"/>
              <a:ea typeface="Calibri"/>
              <a:cs typeface="Calibri"/>
              <a:sym typeface="Calibri"/>
            </a:endParaRPr>
          </a:p>
          <a:p>
            <a:pPr indent="0" lvl="0" marL="0" marR="0" rtl="0" algn="ctr">
              <a:spcBef>
                <a:spcPts val="0"/>
              </a:spcBef>
              <a:spcAft>
                <a:spcPts val="0"/>
              </a:spcAft>
              <a:buNone/>
            </a:pPr>
            <a:r>
              <a:t/>
            </a:r>
            <a:endParaRPr b="1" sz="1600">
              <a:solidFill>
                <a:srgbClr val="323F4F"/>
              </a:solidFill>
              <a:latin typeface="Calibri"/>
              <a:ea typeface="Calibri"/>
              <a:cs typeface="Calibri"/>
              <a:sym typeface="Calibri"/>
            </a:endParaRPr>
          </a:p>
          <a:p>
            <a:pPr indent="0" lvl="0" marL="0" marR="0" rtl="0" algn="ctr">
              <a:spcBef>
                <a:spcPts val="0"/>
              </a:spcBef>
              <a:spcAft>
                <a:spcPts val="0"/>
              </a:spcAft>
              <a:buNone/>
            </a:pPr>
            <a:r>
              <a:rPr b="1" lang="ja-JP" sz="1600">
                <a:solidFill>
                  <a:srgbClr val="323F4F"/>
                </a:solidFill>
                <a:latin typeface="Calibri"/>
                <a:ea typeface="Calibri"/>
                <a:cs typeface="Calibri"/>
                <a:sym typeface="Calibri"/>
              </a:rPr>
              <a:t>　　　　</a:t>
            </a:r>
            <a:r>
              <a:rPr b="1" lang="ja-JP" sz="1200">
                <a:solidFill>
                  <a:srgbClr val="323F4F"/>
                </a:solidFill>
                <a:latin typeface="Calibri"/>
                <a:ea typeface="Calibri"/>
                <a:cs typeface="Calibri"/>
                <a:sym typeface="Calibri"/>
              </a:rPr>
              <a:t>第２号（通巻２２５号）</a:t>
            </a:r>
            <a:endParaRPr b="1" sz="1200">
              <a:solidFill>
                <a:srgbClr val="323F4F"/>
              </a:solidFill>
              <a:latin typeface="Calibri"/>
              <a:ea typeface="Calibri"/>
              <a:cs typeface="Calibri"/>
              <a:sym typeface="Calibri"/>
            </a:endParaRPr>
          </a:p>
          <a:p>
            <a:pPr indent="0" lvl="0" marL="0" marR="0" rtl="0" algn="ctr">
              <a:spcBef>
                <a:spcPts val="0"/>
              </a:spcBef>
              <a:spcAft>
                <a:spcPts val="0"/>
              </a:spcAft>
              <a:buNone/>
            </a:pPr>
            <a:r>
              <a:t/>
            </a:r>
            <a:endParaRPr b="1" sz="14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
          <p:cNvSpPr txBox="1"/>
          <p:nvPr/>
        </p:nvSpPr>
        <p:spPr>
          <a:xfrm>
            <a:off x="-74130" y="2300661"/>
            <a:ext cx="2833095"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rgbClr val="0070C0"/>
                </a:solidFill>
                <a:latin typeface="Calibri"/>
                <a:ea typeface="Calibri"/>
                <a:cs typeface="Calibri"/>
                <a:sym typeface="Calibri"/>
              </a:rPr>
              <a:t>デコピンのとくべつないちにち</a:t>
            </a:r>
            <a:endParaRPr b="1" sz="1400">
              <a:solidFill>
                <a:srgbClr val="0070C0"/>
              </a:solidFill>
              <a:latin typeface="Calibri"/>
              <a:ea typeface="Calibri"/>
              <a:cs typeface="Calibri"/>
              <a:sym typeface="Calibri"/>
            </a:endParaRPr>
          </a:p>
          <a:p>
            <a:pPr indent="0" lvl="0" marL="0" marR="0" rtl="0" algn="ctr">
              <a:spcBef>
                <a:spcPts val="0"/>
              </a:spcBef>
              <a:spcAft>
                <a:spcPts val="0"/>
              </a:spcAft>
              <a:buNone/>
            </a:pPr>
            <a:r>
              <a:t/>
            </a:r>
            <a:endParaRPr b="1" sz="1400">
              <a:solidFill>
                <a:srgbClr val="0070C0"/>
              </a:solidFill>
              <a:latin typeface="Calibri"/>
              <a:ea typeface="Calibri"/>
              <a:cs typeface="Calibri"/>
              <a:sym typeface="Calibri"/>
            </a:endParaRPr>
          </a:p>
        </p:txBody>
      </p:sp>
      <p:sp>
        <p:nvSpPr>
          <p:cNvPr id="186" name="Google Shape;186;p2"/>
          <p:cNvSpPr txBox="1"/>
          <p:nvPr/>
        </p:nvSpPr>
        <p:spPr>
          <a:xfrm>
            <a:off x="2197750" y="2311806"/>
            <a:ext cx="2506523"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rgbClr val="0070C0"/>
                </a:solidFill>
                <a:latin typeface="Calibri"/>
                <a:ea typeface="Calibri"/>
                <a:cs typeface="Calibri"/>
                <a:sym typeface="Calibri"/>
              </a:rPr>
              <a:t>誓いの証言</a:t>
            </a:r>
            <a:endParaRPr b="1" sz="1400">
              <a:solidFill>
                <a:srgbClr val="0070C0"/>
              </a:solidFill>
              <a:latin typeface="Calibri"/>
              <a:ea typeface="Calibri"/>
              <a:cs typeface="Calibri"/>
              <a:sym typeface="Calibri"/>
            </a:endParaRPr>
          </a:p>
        </p:txBody>
      </p:sp>
      <p:sp>
        <p:nvSpPr>
          <p:cNvPr id="187" name="Google Shape;187;p2"/>
          <p:cNvSpPr txBox="1"/>
          <p:nvPr/>
        </p:nvSpPr>
        <p:spPr>
          <a:xfrm>
            <a:off x="194999" y="2563404"/>
            <a:ext cx="2154936"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Calibri"/>
                <a:ea typeface="Calibri"/>
                <a:cs typeface="Calibri"/>
                <a:sym typeface="Calibri"/>
              </a:rPr>
              <a:t>大谷翔平　文</a:t>
            </a:r>
            <a:endParaRPr b="1" sz="1400">
              <a:solidFill>
                <a:schemeClr val="dk1"/>
              </a:solidFill>
              <a:latin typeface="Calibri"/>
              <a:ea typeface="Calibri"/>
              <a:cs typeface="Calibri"/>
              <a:sym typeface="Calibri"/>
            </a:endParaRPr>
          </a:p>
        </p:txBody>
      </p:sp>
      <p:sp>
        <p:nvSpPr>
          <p:cNvPr id="188" name="Google Shape;188;p2"/>
          <p:cNvSpPr txBox="1"/>
          <p:nvPr/>
        </p:nvSpPr>
        <p:spPr>
          <a:xfrm>
            <a:off x="2485863" y="2564599"/>
            <a:ext cx="2154936"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Calibri"/>
                <a:ea typeface="Calibri"/>
                <a:cs typeface="Calibri"/>
                <a:sym typeface="Calibri"/>
              </a:rPr>
              <a:t>柚月裕子　著　</a:t>
            </a:r>
            <a:endParaRPr/>
          </a:p>
        </p:txBody>
      </p:sp>
      <p:sp>
        <p:nvSpPr>
          <p:cNvPr id="189" name="Google Shape;189;p2"/>
          <p:cNvSpPr txBox="1"/>
          <p:nvPr/>
        </p:nvSpPr>
        <p:spPr>
          <a:xfrm>
            <a:off x="111886" y="4639055"/>
            <a:ext cx="228230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rgbClr val="0070C0"/>
                </a:solidFill>
                <a:latin typeface="Calibri"/>
                <a:ea typeface="Calibri"/>
                <a:cs typeface="Calibri"/>
                <a:sym typeface="Calibri"/>
              </a:rPr>
              <a:t>教場Ω　刑事・風間公親</a:t>
            </a:r>
            <a:endParaRPr b="1" sz="1400">
              <a:solidFill>
                <a:srgbClr val="0070C0"/>
              </a:solidFill>
              <a:latin typeface="Calibri"/>
              <a:ea typeface="Calibri"/>
              <a:cs typeface="Calibri"/>
              <a:sym typeface="Calibri"/>
            </a:endParaRPr>
          </a:p>
        </p:txBody>
      </p:sp>
      <p:sp>
        <p:nvSpPr>
          <p:cNvPr id="190" name="Google Shape;190;p2"/>
          <p:cNvSpPr txBox="1"/>
          <p:nvPr/>
        </p:nvSpPr>
        <p:spPr>
          <a:xfrm>
            <a:off x="2326198" y="4649737"/>
            <a:ext cx="2169489"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rgbClr val="0070C0"/>
                </a:solidFill>
                <a:latin typeface="Calibri"/>
                <a:ea typeface="Calibri"/>
                <a:cs typeface="Calibri"/>
                <a:sym typeface="Calibri"/>
              </a:rPr>
              <a:t>青天</a:t>
            </a:r>
            <a:endParaRPr b="1" sz="1400">
              <a:solidFill>
                <a:srgbClr val="0070C0"/>
              </a:solidFill>
              <a:latin typeface="Calibri"/>
              <a:ea typeface="Calibri"/>
              <a:cs typeface="Calibri"/>
              <a:sym typeface="Calibri"/>
            </a:endParaRPr>
          </a:p>
        </p:txBody>
      </p:sp>
      <p:sp>
        <p:nvSpPr>
          <p:cNvPr id="191" name="Google Shape;191;p2"/>
          <p:cNvSpPr txBox="1"/>
          <p:nvPr/>
        </p:nvSpPr>
        <p:spPr>
          <a:xfrm>
            <a:off x="4200524" y="4645648"/>
            <a:ext cx="2837563"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rgbClr val="0070C0"/>
                </a:solidFill>
                <a:latin typeface="Calibri"/>
                <a:ea typeface="Calibri"/>
                <a:cs typeface="Calibri"/>
                <a:sym typeface="Calibri"/>
              </a:rPr>
              <a:t>明日、あたらしい歌をうたう</a:t>
            </a:r>
            <a:endParaRPr b="1" sz="1400">
              <a:solidFill>
                <a:srgbClr val="0070C0"/>
              </a:solidFill>
              <a:latin typeface="Calibri"/>
              <a:ea typeface="Calibri"/>
              <a:cs typeface="Calibri"/>
              <a:sym typeface="Calibri"/>
            </a:endParaRPr>
          </a:p>
        </p:txBody>
      </p:sp>
      <p:sp>
        <p:nvSpPr>
          <p:cNvPr id="192" name="Google Shape;192;p2"/>
          <p:cNvSpPr txBox="1"/>
          <p:nvPr/>
        </p:nvSpPr>
        <p:spPr>
          <a:xfrm>
            <a:off x="71251" y="4873863"/>
            <a:ext cx="240243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Calibri"/>
                <a:ea typeface="Calibri"/>
                <a:cs typeface="Calibri"/>
                <a:sym typeface="Calibri"/>
              </a:rPr>
              <a:t>長岡弘樹　著</a:t>
            </a:r>
            <a:endParaRPr/>
          </a:p>
        </p:txBody>
      </p:sp>
      <p:sp>
        <p:nvSpPr>
          <p:cNvPr id="193" name="Google Shape;193;p2"/>
          <p:cNvSpPr txBox="1"/>
          <p:nvPr/>
        </p:nvSpPr>
        <p:spPr>
          <a:xfrm>
            <a:off x="2129572" y="4884545"/>
            <a:ext cx="263073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Calibri"/>
                <a:ea typeface="Calibri"/>
                <a:cs typeface="Calibri"/>
                <a:sym typeface="Calibri"/>
              </a:rPr>
              <a:t>若林正恭　 著</a:t>
            </a:r>
            <a:endParaRPr b="1" sz="1400">
              <a:solidFill>
                <a:schemeClr val="dk1"/>
              </a:solidFill>
              <a:latin typeface="Calibri"/>
              <a:ea typeface="Calibri"/>
              <a:cs typeface="Calibri"/>
              <a:sym typeface="Calibri"/>
            </a:endParaRPr>
          </a:p>
        </p:txBody>
      </p:sp>
      <p:sp>
        <p:nvSpPr>
          <p:cNvPr id="194" name="Google Shape;194;p2"/>
          <p:cNvSpPr txBox="1"/>
          <p:nvPr/>
        </p:nvSpPr>
        <p:spPr>
          <a:xfrm>
            <a:off x="4792314" y="4869947"/>
            <a:ext cx="1741675"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400">
                <a:solidFill>
                  <a:schemeClr val="dk1"/>
                </a:solidFill>
                <a:latin typeface="Calibri"/>
                <a:ea typeface="Calibri"/>
                <a:cs typeface="Calibri"/>
                <a:sym typeface="Calibri"/>
              </a:rPr>
              <a:t>角田光代　著</a:t>
            </a:r>
            <a:endParaRPr/>
          </a:p>
        </p:txBody>
      </p:sp>
      <p:sp>
        <p:nvSpPr>
          <p:cNvPr id="195" name="Google Shape;195;p2"/>
          <p:cNvSpPr txBox="1"/>
          <p:nvPr/>
        </p:nvSpPr>
        <p:spPr>
          <a:xfrm>
            <a:off x="1736461" y="5639782"/>
            <a:ext cx="301279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800">
                <a:solidFill>
                  <a:srgbClr val="0070C0"/>
                </a:solidFill>
                <a:latin typeface="Calibri"/>
                <a:ea typeface="Calibri"/>
                <a:cs typeface="Calibri"/>
                <a:sym typeface="Calibri"/>
              </a:rPr>
              <a:t>青のナースシューズ</a:t>
            </a:r>
            <a:endParaRPr b="1" sz="1800">
              <a:solidFill>
                <a:srgbClr val="0070C0"/>
              </a:solidFill>
              <a:latin typeface="Calibri"/>
              <a:ea typeface="Calibri"/>
              <a:cs typeface="Calibri"/>
              <a:sym typeface="Calibri"/>
            </a:endParaRPr>
          </a:p>
        </p:txBody>
      </p:sp>
      <p:sp>
        <p:nvSpPr>
          <p:cNvPr id="196" name="Google Shape;196;p2"/>
          <p:cNvSpPr txBox="1"/>
          <p:nvPr/>
        </p:nvSpPr>
        <p:spPr>
          <a:xfrm>
            <a:off x="3313086" y="5661679"/>
            <a:ext cx="407675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600">
                <a:solidFill>
                  <a:schemeClr val="dk1"/>
                </a:solidFill>
                <a:latin typeface="Calibri"/>
                <a:ea typeface="Calibri"/>
                <a:cs typeface="Calibri"/>
                <a:sym typeface="Calibri"/>
              </a:rPr>
              <a:t>　　藤岡陽子　著</a:t>
            </a:r>
            <a:endParaRPr/>
          </a:p>
        </p:txBody>
      </p:sp>
      <p:sp>
        <p:nvSpPr>
          <p:cNvPr id="197" name="Google Shape;197;p2"/>
          <p:cNvSpPr txBox="1"/>
          <p:nvPr/>
        </p:nvSpPr>
        <p:spPr>
          <a:xfrm>
            <a:off x="1701547" y="7847204"/>
            <a:ext cx="48191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800">
                <a:solidFill>
                  <a:srgbClr val="0070C0"/>
                </a:solidFill>
                <a:latin typeface="Calibri"/>
                <a:ea typeface="Calibri"/>
                <a:cs typeface="Calibri"/>
                <a:sym typeface="Calibri"/>
              </a:rPr>
              <a:t>やばいやばい</a:t>
            </a:r>
            <a:endParaRPr b="1" sz="1800">
              <a:solidFill>
                <a:srgbClr val="0070C0"/>
              </a:solidFill>
              <a:latin typeface="Calibri"/>
              <a:ea typeface="Calibri"/>
              <a:cs typeface="Calibri"/>
              <a:sym typeface="Calibri"/>
            </a:endParaRPr>
          </a:p>
        </p:txBody>
      </p:sp>
      <p:sp>
        <p:nvSpPr>
          <p:cNvPr id="198" name="Google Shape;198;p2"/>
          <p:cNvSpPr txBox="1"/>
          <p:nvPr/>
        </p:nvSpPr>
        <p:spPr>
          <a:xfrm>
            <a:off x="3313086" y="7902673"/>
            <a:ext cx="3822483"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600">
                <a:solidFill>
                  <a:schemeClr val="dk1"/>
                </a:solidFill>
                <a:latin typeface="Calibri"/>
                <a:ea typeface="Calibri"/>
                <a:cs typeface="Calibri"/>
                <a:sym typeface="Calibri"/>
              </a:rPr>
              <a:t>　　　太田久美子　</a:t>
            </a:r>
            <a:r>
              <a:rPr b="1" lang="ja-JP" sz="1600">
                <a:solidFill>
                  <a:schemeClr val="dk1"/>
                </a:solidFill>
                <a:latin typeface="Calibri"/>
                <a:ea typeface="Calibri"/>
                <a:cs typeface="Calibri"/>
                <a:sym typeface="Calibri"/>
              </a:rPr>
              <a:t>さく</a:t>
            </a:r>
            <a:r>
              <a:rPr b="1" lang="ja-JP" sz="1600">
                <a:solidFill>
                  <a:schemeClr val="dk1"/>
                </a:solidFill>
                <a:latin typeface="Calibri"/>
                <a:ea typeface="Calibri"/>
                <a:cs typeface="Calibri"/>
                <a:sym typeface="Calibri"/>
              </a:rPr>
              <a:t>・</a:t>
            </a:r>
            <a:r>
              <a:rPr b="1" lang="ja-JP" sz="1600">
                <a:solidFill>
                  <a:schemeClr val="dk1"/>
                </a:solidFill>
                <a:latin typeface="Calibri"/>
                <a:ea typeface="Calibri"/>
                <a:cs typeface="Calibri"/>
                <a:sym typeface="Calibri"/>
              </a:rPr>
              <a:t>え</a:t>
            </a:r>
            <a:endParaRPr b="1" sz="1600">
              <a:solidFill>
                <a:schemeClr val="dk1"/>
              </a:solidFill>
              <a:latin typeface="Calibri"/>
              <a:ea typeface="Calibri"/>
              <a:cs typeface="Calibri"/>
              <a:sym typeface="Calibri"/>
            </a:endParaRPr>
          </a:p>
        </p:txBody>
      </p:sp>
      <p:sp>
        <p:nvSpPr>
          <p:cNvPr id="199" name="Google Shape;199;p2"/>
          <p:cNvSpPr txBox="1"/>
          <p:nvPr/>
        </p:nvSpPr>
        <p:spPr>
          <a:xfrm>
            <a:off x="1829647" y="6009114"/>
            <a:ext cx="4819147"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chemeClr val="dk1"/>
                </a:solidFill>
                <a:latin typeface="Calibri"/>
                <a:ea typeface="Calibri"/>
                <a:cs typeface="Calibri"/>
                <a:sym typeface="Calibri"/>
              </a:rPr>
              <a:t>　岡崎成道は、シングルマザーで働き詰めの母に代わって、　車椅子の弟の面倒をみてきた。彼は看護師を目指して大学に進学し、40人のクラスに男子はたった５人という厳しい環境で必死に頑張る。看護業界は女性中心で、講義も実習もトラブル続きだ。成道は自分が必要とされていないのではないかと悩む中で、ある患者の担当になり、看護師としての道を切り開く。</a:t>
            </a:r>
            <a:endParaRPr b="1" sz="1400">
              <a:solidFill>
                <a:schemeClr val="dk1"/>
              </a:solidFill>
              <a:latin typeface="Calibri"/>
              <a:ea typeface="Calibri"/>
              <a:cs typeface="Calibri"/>
              <a:sym typeface="Calibri"/>
            </a:endParaRPr>
          </a:p>
        </p:txBody>
      </p:sp>
      <p:sp>
        <p:nvSpPr>
          <p:cNvPr id="200" name="Google Shape;200;p2"/>
          <p:cNvSpPr txBox="1"/>
          <p:nvPr/>
        </p:nvSpPr>
        <p:spPr>
          <a:xfrm>
            <a:off x="1935810" y="8233078"/>
            <a:ext cx="4720274"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chemeClr val="dk1"/>
                </a:solidFill>
                <a:latin typeface="Calibri"/>
                <a:ea typeface="Calibri"/>
                <a:cs typeface="Calibri"/>
                <a:sym typeface="Calibri"/>
              </a:rPr>
              <a:t>　すごい、たのしい、かわいい、おいしい・・・</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いろんな言葉があるけれど、ななちゃんの口癖は、全部</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まとめて「やばい、やばい！」。</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rPr b="1" lang="ja-JP" sz="1400">
                <a:solidFill>
                  <a:schemeClr val="dk1"/>
                </a:solidFill>
                <a:latin typeface="Calibri"/>
                <a:ea typeface="Calibri"/>
                <a:cs typeface="Calibri"/>
                <a:sym typeface="Calibri"/>
              </a:rPr>
              <a:t>　ある日ママが言いました。「やばい、ばっかり言ってると、やばいやばいおばけがでてきちょうわよ～」その時です。ナナちゃんの頭の上に、にやりと笑う黒くて丸いやつが現れたのです！</a:t>
            </a:r>
            <a:endParaRPr b="1"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400">
              <a:solidFill>
                <a:schemeClr val="dk1"/>
              </a:solidFill>
              <a:latin typeface="Calibri"/>
              <a:ea typeface="Calibri"/>
              <a:cs typeface="Calibri"/>
              <a:sym typeface="Calibri"/>
            </a:endParaRPr>
          </a:p>
        </p:txBody>
      </p:sp>
      <p:sp>
        <p:nvSpPr>
          <p:cNvPr id="201" name="Google Shape;201;p2"/>
          <p:cNvSpPr txBox="1"/>
          <p:nvPr/>
        </p:nvSpPr>
        <p:spPr>
          <a:xfrm>
            <a:off x="2485863" y="72256"/>
            <a:ext cx="2021165" cy="523220"/>
          </a:xfrm>
          <a:prstGeom prst="rect">
            <a:avLst/>
          </a:prstGeom>
          <a:solidFill>
            <a:srgbClr val="FFF2CC"/>
          </a:solidFill>
          <a:ln cap="flat" cmpd="sng" w="28575">
            <a:solidFill>
              <a:schemeClr val="accent2"/>
            </a:solidFill>
            <a:prstDash val="lgDash"/>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2800">
                <a:solidFill>
                  <a:schemeClr val="accent2"/>
                </a:solidFill>
                <a:latin typeface="Arial"/>
                <a:ea typeface="Arial"/>
                <a:cs typeface="Arial"/>
                <a:sym typeface="Arial"/>
              </a:rPr>
              <a:t>新刊案内</a:t>
            </a:r>
            <a:endParaRPr/>
          </a:p>
        </p:txBody>
      </p:sp>
      <p:sp>
        <p:nvSpPr>
          <p:cNvPr id="202" name="Google Shape;202;p2"/>
          <p:cNvSpPr txBox="1"/>
          <p:nvPr/>
        </p:nvSpPr>
        <p:spPr>
          <a:xfrm>
            <a:off x="4741582" y="2255592"/>
            <a:ext cx="225020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rgbClr val="0070C0"/>
                </a:solidFill>
                <a:latin typeface="Calibri"/>
                <a:ea typeface="Calibri"/>
                <a:cs typeface="Calibri"/>
                <a:sym typeface="Calibri"/>
              </a:rPr>
              <a:t>君の不在の夜を歩く　　　　</a:t>
            </a:r>
            <a:endParaRPr/>
          </a:p>
        </p:txBody>
      </p:sp>
      <p:sp>
        <p:nvSpPr>
          <p:cNvPr id="203" name="Google Shape;203;p2"/>
          <p:cNvSpPr txBox="1"/>
          <p:nvPr/>
        </p:nvSpPr>
        <p:spPr>
          <a:xfrm flipH="1">
            <a:off x="4534987" y="2543712"/>
            <a:ext cx="2554164" cy="308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chemeClr val="dk1"/>
                </a:solidFill>
                <a:latin typeface="Calibri"/>
                <a:ea typeface="Calibri"/>
                <a:cs typeface="Calibri"/>
                <a:sym typeface="Calibri"/>
              </a:rPr>
              <a:t>　　　窪美澄　著</a:t>
            </a:r>
            <a:endParaRPr b="1" sz="1400">
              <a:solidFill>
                <a:schemeClr val="dk1"/>
              </a:solidFill>
              <a:latin typeface="Calibri"/>
              <a:ea typeface="Calibri"/>
              <a:cs typeface="Calibri"/>
              <a:sym typeface="Calibri"/>
            </a:endParaRPr>
          </a:p>
        </p:txBody>
      </p:sp>
      <p:pic>
        <p:nvPicPr>
          <p:cNvPr descr="ダイアグラム&#10;&#10;AI によって生成されたコンテンツは間違っている可能性があります。" id="204" name="Google Shape;204;p2"/>
          <p:cNvPicPr preferRelativeResize="0"/>
          <p:nvPr/>
        </p:nvPicPr>
        <p:blipFill rotWithShape="1">
          <a:blip r:embed="rId3">
            <a:alphaModFix/>
          </a:blip>
          <a:srcRect b="0" l="0" r="0" t="0"/>
          <a:stretch/>
        </p:blipFill>
        <p:spPr>
          <a:xfrm>
            <a:off x="2891300" y="2937812"/>
            <a:ext cx="1221563" cy="1686306"/>
          </a:xfrm>
          <a:prstGeom prst="rect">
            <a:avLst/>
          </a:prstGeom>
          <a:noFill/>
          <a:ln>
            <a:noFill/>
          </a:ln>
        </p:spPr>
      </p:pic>
      <p:pic>
        <p:nvPicPr>
          <p:cNvPr descr="手に持った野球選手&#10;&#10;AI によって生成されたコンテンツは間違っている可能性があります。" id="205" name="Google Shape;205;p2"/>
          <p:cNvPicPr preferRelativeResize="0"/>
          <p:nvPr/>
        </p:nvPicPr>
        <p:blipFill rotWithShape="1">
          <a:blip r:embed="rId4">
            <a:alphaModFix/>
          </a:blip>
          <a:srcRect b="0" l="0" r="0" t="0"/>
          <a:stretch/>
        </p:blipFill>
        <p:spPr>
          <a:xfrm>
            <a:off x="338361" y="952524"/>
            <a:ext cx="1896161" cy="1366683"/>
          </a:xfrm>
          <a:prstGeom prst="rect">
            <a:avLst/>
          </a:prstGeom>
          <a:noFill/>
          <a:ln>
            <a:noFill/>
          </a:ln>
        </p:spPr>
      </p:pic>
      <p:pic>
        <p:nvPicPr>
          <p:cNvPr descr="スポーツ, スイミング, 挿絵 が含まれている画像&#10;&#10;AI によって生成されたコンテンツは間違っている可能性があります。" id="206" name="Google Shape;206;p2"/>
          <p:cNvPicPr preferRelativeResize="0"/>
          <p:nvPr/>
        </p:nvPicPr>
        <p:blipFill rotWithShape="1">
          <a:blip r:embed="rId5">
            <a:alphaModFix/>
          </a:blip>
          <a:srcRect b="0" l="0" r="0" t="0"/>
          <a:stretch/>
        </p:blipFill>
        <p:spPr>
          <a:xfrm>
            <a:off x="231785" y="5992964"/>
            <a:ext cx="1330315" cy="1612375"/>
          </a:xfrm>
          <a:prstGeom prst="rect">
            <a:avLst/>
          </a:prstGeom>
          <a:noFill/>
          <a:ln>
            <a:noFill/>
          </a:ln>
        </p:spPr>
      </p:pic>
      <p:pic>
        <p:nvPicPr>
          <p:cNvPr descr="背景パターン&#10;&#10;AI によって生成されたコンテンツは間違っている可能性があります。" id="207" name="Google Shape;207;p2"/>
          <p:cNvPicPr preferRelativeResize="0"/>
          <p:nvPr/>
        </p:nvPicPr>
        <p:blipFill rotWithShape="1">
          <a:blip r:embed="rId6">
            <a:alphaModFix/>
          </a:blip>
          <a:srcRect b="0" l="0" r="0" t="0"/>
          <a:stretch/>
        </p:blipFill>
        <p:spPr>
          <a:xfrm>
            <a:off x="4962796" y="2928841"/>
            <a:ext cx="1179966" cy="1660795"/>
          </a:xfrm>
          <a:prstGeom prst="rect">
            <a:avLst/>
          </a:prstGeom>
          <a:noFill/>
          <a:ln>
            <a:noFill/>
          </a:ln>
        </p:spPr>
      </p:pic>
      <p:pic>
        <p:nvPicPr>
          <p:cNvPr descr="人, 男, 持つ, 食品 が含まれている画像&#10;&#10;AI によって生成されたコンテンツは間違っている可能性があります。" id="208" name="Google Shape;208;p2"/>
          <p:cNvPicPr preferRelativeResize="0"/>
          <p:nvPr/>
        </p:nvPicPr>
        <p:blipFill rotWithShape="1">
          <a:blip r:embed="rId7">
            <a:alphaModFix/>
          </a:blip>
          <a:srcRect b="0" l="0" r="0" t="0"/>
          <a:stretch/>
        </p:blipFill>
        <p:spPr>
          <a:xfrm>
            <a:off x="654276" y="2903331"/>
            <a:ext cx="1242945" cy="1660732"/>
          </a:xfrm>
          <a:prstGeom prst="rect">
            <a:avLst/>
          </a:prstGeom>
          <a:noFill/>
          <a:ln>
            <a:noFill/>
          </a:ln>
        </p:spPr>
      </p:pic>
      <p:pic>
        <p:nvPicPr>
          <p:cNvPr descr="ダイアグラム&#10;&#10;AI によって生成されたコンテンツは間違っている可能性があります。" id="209" name="Google Shape;209;p2"/>
          <p:cNvPicPr preferRelativeResize="0"/>
          <p:nvPr/>
        </p:nvPicPr>
        <p:blipFill rotWithShape="1">
          <a:blip r:embed="rId8">
            <a:alphaModFix/>
          </a:blip>
          <a:srcRect b="0" l="0" r="0" t="0"/>
          <a:stretch/>
        </p:blipFill>
        <p:spPr>
          <a:xfrm>
            <a:off x="5015647" y="829309"/>
            <a:ext cx="1074265" cy="1419831"/>
          </a:xfrm>
          <a:prstGeom prst="rect">
            <a:avLst/>
          </a:prstGeom>
          <a:noFill/>
          <a:ln>
            <a:noFill/>
          </a:ln>
        </p:spPr>
      </p:pic>
      <p:pic>
        <p:nvPicPr>
          <p:cNvPr descr="ダイアグラム が含まれている画像&#10;&#10;AI によって生成されたコンテンツは間違っている可能性があります。" id="210" name="Google Shape;210;p2"/>
          <p:cNvPicPr preferRelativeResize="0"/>
          <p:nvPr/>
        </p:nvPicPr>
        <p:blipFill rotWithShape="1">
          <a:blip r:embed="rId9">
            <a:alphaModFix/>
          </a:blip>
          <a:srcRect b="0" l="0" r="0" t="0"/>
          <a:stretch/>
        </p:blipFill>
        <p:spPr>
          <a:xfrm>
            <a:off x="2891300" y="837414"/>
            <a:ext cx="1238870" cy="1422194"/>
          </a:xfrm>
          <a:prstGeom prst="rect">
            <a:avLst/>
          </a:prstGeom>
          <a:noFill/>
          <a:ln>
            <a:noFill/>
          </a:ln>
        </p:spPr>
      </p:pic>
      <p:pic>
        <p:nvPicPr>
          <p:cNvPr descr="写真, 記号, 座る, 表示 が含まれている画像&#10;&#10;AI によって生成されたコンテンツは間違っている可能性があります。" id="211" name="Google Shape;211;p2"/>
          <p:cNvPicPr preferRelativeResize="0"/>
          <p:nvPr/>
        </p:nvPicPr>
        <p:blipFill rotWithShape="1">
          <a:blip r:embed="rId10">
            <a:alphaModFix/>
          </a:blip>
          <a:srcRect b="0" l="0" r="0" t="0"/>
          <a:stretch/>
        </p:blipFill>
        <p:spPr>
          <a:xfrm>
            <a:off x="138226" y="8260241"/>
            <a:ext cx="1730713" cy="1595421"/>
          </a:xfrm>
          <a:prstGeom prst="rect">
            <a:avLst/>
          </a:prstGeom>
          <a:noFill/>
          <a:ln>
            <a:noFill/>
          </a:ln>
        </p:spPr>
      </p:pic>
      <p:pic>
        <p:nvPicPr>
          <p:cNvPr descr="花の絵&#10;&#10;AI によって生成されたコンテンツは間違っている可能性があります。" id="212" name="Google Shape;212;p2"/>
          <p:cNvPicPr preferRelativeResize="0"/>
          <p:nvPr/>
        </p:nvPicPr>
        <p:blipFill rotWithShape="1">
          <a:blip r:embed="rId11">
            <a:alphaModFix/>
          </a:blip>
          <a:srcRect b="0" l="0" r="0" t="0"/>
          <a:stretch/>
        </p:blipFill>
        <p:spPr>
          <a:xfrm>
            <a:off x="-1605858" y="7242952"/>
            <a:ext cx="822607" cy="659721"/>
          </a:xfrm>
          <a:prstGeom prst="rect">
            <a:avLst/>
          </a:prstGeom>
          <a:noFill/>
          <a:ln>
            <a:noFill/>
          </a:ln>
        </p:spPr>
      </p:pic>
      <p:pic>
        <p:nvPicPr>
          <p:cNvPr id="213" name="Google Shape;213;p2"/>
          <p:cNvPicPr preferRelativeResize="0"/>
          <p:nvPr/>
        </p:nvPicPr>
        <p:blipFill rotWithShape="1">
          <a:blip r:embed="rId12">
            <a:alphaModFix/>
          </a:blip>
          <a:srcRect b="0" l="0" r="0" t="0"/>
          <a:stretch/>
        </p:blipFill>
        <p:spPr>
          <a:xfrm>
            <a:off x="4690365" y="0"/>
            <a:ext cx="1531219" cy="818304"/>
          </a:xfrm>
          <a:prstGeom prst="rect">
            <a:avLst/>
          </a:prstGeom>
          <a:noFill/>
          <a:ln>
            <a:noFill/>
          </a:ln>
        </p:spPr>
      </p:pic>
      <p:pic>
        <p:nvPicPr>
          <p:cNvPr id="214" name="Google Shape;214;p2"/>
          <p:cNvPicPr preferRelativeResize="0"/>
          <p:nvPr/>
        </p:nvPicPr>
        <p:blipFill rotWithShape="1">
          <a:blip r:embed="rId13">
            <a:alphaModFix/>
          </a:blip>
          <a:srcRect b="0" l="0" r="0" t="0"/>
          <a:stretch/>
        </p:blipFill>
        <p:spPr>
          <a:xfrm>
            <a:off x="3880915" y="7639649"/>
            <a:ext cx="568069" cy="569979"/>
          </a:xfrm>
          <a:prstGeom prst="rect">
            <a:avLst/>
          </a:prstGeom>
          <a:noFill/>
          <a:ln>
            <a:noFill/>
          </a:ln>
        </p:spPr>
      </p:pic>
      <p:pic>
        <p:nvPicPr>
          <p:cNvPr id="215" name="Google Shape;215;p2"/>
          <p:cNvPicPr preferRelativeResize="0"/>
          <p:nvPr/>
        </p:nvPicPr>
        <p:blipFill rotWithShape="1">
          <a:blip r:embed="rId13">
            <a:alphaModFix/>
          </a:blip>
          <a:srcRect b="0" l="0" r="0" t="0"/>
          <a:stretch/>
        </p:blipFill>
        <p:spPr>
          <a:xfrm>
            <a:off x="3157921" y="7535164"/>
            <a:ext cx="822607" cy="706063"/>
          </a:xfrm>
          <a:prstGeom prst="rect">
            <a:avLst/>
          </a:prstGeom>
          <a:noFill/>
          <a:ln>
            <a:noFill/>
          </a:ln>
        </p:spPr>
      </p:pic>
      <p:pic>
        <p:nvPicPr>
          <p:cNvPr id="216" name="Google Shape;216;p2"/>
          <p:cNvPicPr preferRelativeResize="0"/>
          <p:nvPr/>
        </p:nvPicPr>
        <p:blipFill rotWithShape="1">
          <a:blip r:embed="rId14">
            <a:alphaModFix/>
          </a:blip>
          <a:srcRect b="0" l="0" r="0" t="0"/>
          <a:stretch/>
        </p:blipFill>
        <p:spPr>
          <a:xfrm>
            <a:off x="896942" y="-11847"/>
            <a:ext cx="1240997" cy="998059"/>
          </a:xfrm>
          <a:prstGeom prst="rect">
            <a:avLst/>
          </a:prstGeom>
          <a:noFill/>
          <a:ln>
            <a:noFill/>
          </a:ln>
        </p:spPr>
      </p:pic>
      <p:pic>
        <p:nvPicPr>
          <p:cNvPr id="217" name="Google Shape;217;p2"/>
          <p:cNvPicPr preferRelativeResize="0"/>
          <p:nvPr/>
        </p:nvPicPr>
        <p:blipFill rotWithShape="1">
          <a:blip r:embed="rId15">
            <a:alphaModFix/>
          </a:blip>
          <a:srcRect b="0" l="0" r="0" t="0"/>
          <a:stretch/>
        </p:blipFill>
        <p:spPr>
          <a:xfrm>
            <a:off x="81735" y="5234529"/>
            <a:ext cx="6673222" cy="37201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2024-01-06T10:00:11Z</dcterms:created>
  <dc:creator>秀行 小玉</dc:creator>
</cp:coreProperties>
</file>