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60" r:id="rId4"/>
  </p:sldMasterIdLst>
  <p:notesMasterIdLst>
    <p:notesMasterId r:id="rId5"/>
  </p:notesMasterIdLst>
  <p:sldIdLst>
    <p:sldId id="256" r:id="rId6"/>
    <p:sldId id="257" r:id="rId7"/>
  </p:sldIdLst>
  <p:sldSz cy="9906000" cx="6858000"/>
  <p:notesSz cx="6858000" cy="994567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hFgr3yIHFmpFFrlZf01HWduaW3v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1" y="0"/>
            <a:ext cx="2971800" cy="499012"/>
          </a:xfrm>
          <a:prstGeom prst="rect">
            <a:avLst/>
          </a:prstGeom>
          <a:noFill/>
          <a:ln>
            <a:noFill/>
          </a:ln>
        </p:spPr>
        <p:txBody>
          <a:bodyPr anchorCtr="0" anchor="t" bIns="46250" lIns="92525" spcFirstLastPara="1" rIns="92525" wrap="square" tIns="462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99012"/>
          </a:xfrm>
          <a:prstGeom prst="rect">
            <a:avLst/>
          </a:prstGeom>
          <a:noFill/>
          <a:ln>
            <a:noFill/>
          </a:ln>
        </p:spPr>
        <p:txBody>
          <a:bodyPr anchorCtr="0" anchor="t" bIns="46250" lIns="92525" spcFirstLastPara="1" rIns="92525" wrap="square" tIns="4625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266950" y="1243013"/>
            <a:ext cx="2324100" cy="33559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1" y="4786363"/>
            <a:ext cx="5486400" cy="3916115"/>
          </a:xfrm>
          <a:prstGeom prst="rect">
            <a:avLst/>
          </a:prstGeom>
          <a:noFill/>
          <a:ln>
            <a:noFill/>
          </a:ln>
        </p:spPr>
        <p:txBody>
          <a:bodyPr anchorCtr="0" anchor="t" bIns="46250" lIns="92525" spcFirstLastPara="1" rIns="92525" wrap="square" tIns="4625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1" y="9446678"/>
            <a:ext cx="2971800" cy="499011"/>
          </a:xfrm>
          <a:prstGeom prst="rect">
            <a:avLst/>
          </a:prstGeom>
          <a:noFill/>
          <a:ln>
            <a:noFill/>
          </a:ln>
        </p:spPr>
        <p:txBody>
          <a:bodyPr anchorCtr="0" anchor="b" bIns="46250" lIns="92525" spcFirstLastPara="1" rIns="92525" wrap="square" tIns="462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  <a:noFill/>
          <a:ln>
            <a:noFill/>
          </a:ln>
        </p:spPr>
        <p:txBody>
          <a:bodyPr anchorCtr="0" anchor="b" bIns="46250" lIns="92525" spcFirstLastPara="1" rIns="92525" wrap="square" tIns="462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ja-JP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 txBox="1"/>
          <p:nvPr>
            <p:ph idx="1" type="body"/>
          </p:nvPr>
        </p:nvSpPr>
        <p:spPr>
          <a:xfrm>
            <a:off x="685801" y="4786363"/>
            <a:ext cx="5486400" cy="3916115"/>
          </a:xfrm>
          <a:prstGeom prst="rect">
            <a:avLst/>
          </a:prstGeom>
          <a:noFill/>
          <a:ln>
            <a:noFill/>
          </a:ln>
        </p:spPr>
        <p:txBody>
          <a:bodyPr anchorCtr="0" anchor="t" bIns="46250" lIns="92525" spcFirstLastPara="1" rIns="92525" wrap="square" tIns="462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1" name="Google Shape;161;p1:notes"/>
          <p:cNvSpPr/>
          <p:nvPr>
            <p:ph idx="2" type="sldImg"/>
          </p:nvPr>
        </p:nvSpPr>
        <p:spPr>
          <a:xfrm>
            <a:off x="2266950" y="1243013"/>
            <a:ext cx="2324100" cy="33559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:notes"/>
          <p:cNvSpPr txBox="1"/>
          <p:nvPr>
            <p:ph idx="1" type="body"/>
          </p:nvPr>
        </p:nvSpPr>
        <p:spPr>
          <a:xfrm>
            <a:off x="685801" y="4786364"/>
            <a:ext cx="5486400" cy="3916115"/>
          </a:xfrm>
          <a:prstGeom prst="rect">
            <a:avLst/>
          </a:prstGeom>
          <a:noFill/>
          <a:ln>
            <a:noFill/>
          </a:ln>
        </p:spPr>
        <p:txBody>
          <a:bodyPr anchorCtr="0" anchor="t" bIns="46250" lIns="92525" spcFirstLastPara="1" rIns="92525" wrap="square" tIns="462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5" name="Google Shape;255;p2:notes"/>
          <p:cNvSpPr/>
          <p:nvPr>
            <p:ph idx="2" type="sldImg"/>
          </p:nvPr>
        </p:nvSpPr>
        <p:spPr>
          <a:xfrm>
            <a:off x="2266950" y="1243013"/>
            <a:ext cx="2324100" cy="33559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5"/>
          <p:cNvSpPr txBox="1"/>
          <p:nvPr>
            <p:ph idx="1" type="body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5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5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5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 縦書きテキスト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6"/>
          <p:cNvSpPr txBox="1"/>
          <p:nvPr>
            <p:ph idx="1" type="body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6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6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6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6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6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/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7"/>
          <p:cNvSpPr txBox="1"/>
          <p:nvPr>
            <p:ph idx="1" type="subTitle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97" name="Google Shape;97;p17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7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7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8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p18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8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8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/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9"/>
          <p:cNvSpPr txBox="1"/>
          <p:nvPr>
            <p:ph idx="1" type="body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9" name="Google Shape;109;p19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9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9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0"/>
          <p:cNvSpPr txBox="1"/>
          <p:nvPr>
            <p:ph idx="1" type="body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5" name="Google Shape;115;p20"/>
          <p:cNvSpPr txBox="1"/>
          <p:nvPr>
            <p:ph idx="2" type="body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6" name="Google Shape;116;p20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0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0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/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1"/>
          <p:cNvSpPr txBox="1"/>
          <p:nvPr>
            <p:ph idx="1" type="body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22" name="Google Shape;122;p21"/>
          <p:cNvSpPr txBox="1"/>
          <p:nvPr>
            <p:ph idx="2" type="body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" name="Google Shape;123;p21"/>
          <p:cNvSpPr txBox="1"/>
          <p:nvPr>
            <p:ph idx="3" type="body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24" name="Google Shape;124;p21"/>
          <p:cNvSpPr txBox="1"/>
          <p:nvPr>
            <p:ph idx="4" type="body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" name="Google Shape;125;p21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1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1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2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2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2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3"/>
          <p:cNvSpPr txBox="1"/>
          <p:nvPr>
            <p:ph idx="1" type="body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36" name="Google Shape;136;p23"/>
          <p:cNvSpPr txBox="1"/>
          <p:nvPr>
            <p:ph idx="2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137" name="Google Shape;137;p23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3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23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"/>
          <p:cNvSpPr txBox="1"/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"/>
          <p:cNvSpPr txBox="1"/>
          <p:nvPr>
            <p:ph idx="1" type="subTitle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22" name="Google Shape;22;p7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7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7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4"/>
          <p:cNvSpPr/>
          <p:nvPr>
            <p:ph idx="2" type="pic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24"/>
          <p:cNvSpPr txBox="1"/>
          <p:nvPr>
            <p:ph idx="1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144" name="Google Shape;144;p24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24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24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5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25"/>
          <p:cNvSpPr txBox="1"/>
          <p:nvPr>
            <p:ph idx="1" type="body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" name="Google Shape;150;p25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25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25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 縦書きテキスト" type="vertTitleAndTx">
  <p:cSld name="VERTICAL_TITLE_AND_VERTICAL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 txBox="1"/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26"/>
          <p:cNvSpPr txBox="1"/>
          <p:nvPr>
            <p:ph idx="1" type="body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" name="Google Shape;156;p26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26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26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8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8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8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8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/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9"/>
          <p:cNvSpPr txBox="1"/>
          <p:nvPr>
            <p:ph idx="1" type="body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9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9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0"/>
          <p:cNvSpPr txBox="1"/>
          <p:nvPr>
            <p:ph idx="1" type="body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2" type="body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0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7" name="Google Shape;47;p11"/>
          <p:cNvSpPr txBox="1"/>
          <p:nvPr>
            <p:ph idx="2" type="body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3" type="body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9" name="Google Shape;49;p11"/>
          <p:cNvSpPr txBox="1"/>
          <p:nvPr>
            <p:ph idx="4" type="body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11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2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2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" type="body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1" name="Google Shape;61;p13"/>
          <p:cNvSpPr txBox="1"/>
          <p:nvPr>
            <p:ph idx="2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2" name="Google Shape;62;p13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3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"/>
          <p:cNvSpPr/>
          <p:nvPr>
            <p:ph idx="2" type="pic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4"/>
          <p:cNvSpPr txBox="1"/>
          <p:nvPr>
            <p:ph idx="1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9" name="Google Shape;69;p14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4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4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3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5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" name="Google Shape;87;p5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p5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5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6.jpg"/><Relationship Id="rId5" Type="http://schemas.openxmlformats.org/officeDocument/2006/relationships/image" Target="../media/image7.png"/><Relationship Id="rId6" Type="http://schemas.openxmlformats.org/officeDocument/2006/relationships/image" Target="../media/image9.jpg"/><Relationship Id="rId7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1.jpg"/><Relationship Id="rId10" Type="http://schemas.openxmlformats.org/officeDocument/2006/relationships/image" Target="../media/image12.jpg"/><Relationship Id="rId13" Type="http://schemas.openxmlformats.org/officeDocument/2006/relationships/image" Target="../media/image4.jpg"/><Relationship Id="rId12" Type="http://schemas.openxmlformats.org/officeDocument/2006/relationships/image" Target="../media/image3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jpg"/><Relationship Id="rId4" Type="http://schemas.openxmlformats.org/officeDocument/2006/relationships/image" Target="../media/image2.jpg"/><Relationship Id="rId9" Type="http://schemas.openxmlformats.org/officeDocument/2006/relationships/image" Target="../media/image8.jpg"/><Relationship Id="rId14" Type="http://schemas.openxmlformats.org/officeDocument/2006/relationships/image" Target="../media/image1.jpg"/><Relationship Id="rId5" Type="http://schemas.openxmlformats.org/officeDocument/2006/relationships/image" Target="../media/image15.jpg"/><Relationship Id="rId6" Type="http://schemas.openxmlformats.org/officeDocument/2006/relationships/image" Target="../media/image17.png"/><Relationship Id="rId7" Type="http://schemas.openxmlformats.org/officeDocument/2006/relationships/image" Target="../media/image10.png"/><Relationship Id="rId8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"/>
          <p:cNvSpPr txBox="1"/>
          <p:nvPr/>
        </p:nvSpPr>
        <p:spPr>
          <a:xfrm>
            <a:off x="4396527" y="8929190"/>
            <a:ext cx="20628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ja-JP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発行者</a:t>
            </a:r>
            <a:endParaRPr b="1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ja-JP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内之浦銀河アリーナ図書室</a:t>
            </a:r>
            <a:endParaRPr b="1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"/>
          <p:cNvSpPr txBox="1"/>
          <p:nvPr/>
        </p:nvSpPr>
        <p:spPr>
          <a:xfrm>
            <a:off x="4533150" y="9484548"/>
            <a:ext cx="192619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ja-JP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電話　３１ー６５５５</a:t>
            </a:r>
            <a:endParaRPr b="1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"/>
          <p:cNvSpPr txBox="1"/>
          <p:nvPr/>
        </p:nvSpPr>
        <p:spPr>
          <a:xfrm>
            <a:off x="2984240" y="1150922"/>
            <a:ext cx="3771985" cy="1046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323E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323E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ja-JP" sz="1600" u="none" cap="none" strike="noStrike">
                <a:solidFill>
                  <a:srgbClr val="323E4F"/>
                </a:solidFill>
                <a:latin typeface="Calibri"/>
                <a:ea typeface="Calibri"/>
                <a:cs typeface="Calibri"/>
                <a:sym typeface="Calibri"/>
              </a:rPr>
              <a:t>　第４号（通巻２２７号）</a:t>
            </a:r>
            <a:endParaRPr b="1" i="0" sz="1600" u="none" cap="none" strike="noStrike">
              <a:solidFill>
                <a:srgbClr val="323E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"/>
          <p:cNvSpPr txBox="1"/>
          <p:nvPr/>
        </p:nvSpPr>
        <p:spPr>
          <a:xfrm>
            <a:off x="206543" y="7778471"/>
            <a:ext cx="6147102" cy="3341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sng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◎お話し会◎「花☆はなの森」ご案内</a:t>
            </a:r>
            <a:endParaRPr b="1" i="0" sz="1400" u="sng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"/>
          <p:cNvSpPr txBox="1"/>
          <p:nvPr/>
        </p:nvSpPr>
        <p:spPr>
          <a:xfrm>
            <a:off x="-309662" y="8979823"/>
            <a:ext cx="5951144" cy="8866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ja-JP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開館時間　１０：００～１７：００</a:t>
            </a:r>
            <a:endParaRPr b="1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ja-JP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開館日　平日・土曜・日曜・祝   日</a:t>
            </a:r>
            <a:r>
              <a:rPr b="1" i="0" lang="ja-JP" sz="1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（年末年始を除く）</a:t>
            </a:r>
            <a:endParaRPr b="1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ja-JP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＊土・日・祝日の12：00～13：00は閉館致します。</a:t>
            </a:r>
            <a:endParaRPr b="1" i="0" sz="1200" u="sng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"/>
          <p:cNvSpPr txBox="1"/>
          <p:nvPr/>
        </p:nvSpPr>
        <p:spPr>
          <a:xfrm>
            <a:off x="206543" y="1165462"/>
            <a:ext cx="250507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内之浦銀河アリー図書室便り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"/>
          <p:cNvSpPr/>
          <p:nvPr/>
        </p:nvSpPr>
        <p:spPr>
          <a:xfrm>
            <a:off x="290191" y="7737569"/>
            <a:ext cx="6361266" cy="1147639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FF00"/>
            </a:solidFill>
            <a:prstDash val="solid"/>
            <a:miter lim="8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222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"/>
          <p:cNvSpPr txBox="1"/>
          <p:nvPr/>
        </p:nvSpPr>
        <p:spPr>
          <a:xfrm>
            <a:off x="2745018" y="8239557"/>
            <a:ext cx="414824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ja-JP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本の読み聞かせや、ゲーム、プレゼントもあるよ～！</a:t>
            </a:r>
            <a:endParaRPr b="1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ja-JP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みなさまの参加をお待ちしております。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"/>
          <p:cNvSpPr/>
          <p:nvPr/>
        </p:nvSpPr>
        <p:spPr>
          <a:xfrm>
            <a:off x="704698" y="1423797"/>
            <a:ext cx="2784033" cy="50562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ja-JP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ほっとしょ！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"/>
          <p:cNvSpPr/>
          <p:nvPr/>
        </p:nvSpPr>
        <p:spPr>
          <a:xfrm>
            <a:off x="2865779" y="1145438"/>
            <a:ext cx="2843022" cy="369332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ja-JP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令和８年７月号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"/>
          <p:cNvSpPr txBox="1"/>
          <p:nvPr/>
        </p:nvSpPr>
        <p:spPr>
          <a:xfrm>
            <a:off x="206543" y="8119379"/>
            <a:ext cx="2780283" cy="635495"/>
          </a:xfrm>
          <a:prstGeom prst="rect">
            <a:avLst/>
          </a:prstGeom>
          <a:noFill/>
          <a:ln cap="flat" cmpd="sng" w="9525">
            <a:solidFill>
              <a:srgbClr val="F5F7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・期日　７月２５日 (土)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・時間　１３時３０分～</a:t>
            </a:r>
            <a:endParaRPr b="1" i="0" sz="14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・会場　銀河アリーナ図書室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4" name="Google Shape;174;p1"/>
          <p:cNvGrpSpPr/>
          <p:nvPr/>
        </p:nvGrpSpPr>
        <p:grpSpPr>
          <a:xfrm>
            <a:off x="131763" y="109537"/>
            <a:ext cx="6615113" cy="944563"/>
            <a:chOff x="83" y="69"/>
            <a:chExt cx="4167" cy="595"/>
          </a:xfrm>
        </p:grpSpPr>
        <p:sp>
          <p:nvSpPr>
            <p:cNvPr id="175" name="Google Shape;175;p1"/>
            <p:cNvSpPr/>
            <p:nvPr/>
          </p:nvSpPr>
          <p:spPr>
            <a:xfrm>
              <a:off x="83" y="72"/>
              <a:ext cx="4162" cy="5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1"/>
            <p:cNvSpPr/>
            <p:nvPr/>
          </p:nvSpPr>
          <p:spPr>
            <a:xfrm>
              <a:off x="89" y="69"/>
              <a:ext cx="355" cy="2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MS PGothic"/>
                <a:buNone/>
              </a:pPr>
              <a:r>
                <a:rPr b="0" i="0" lang="ja-JP" sz="2200" u="none" cap="none" strike="noStrike">
                  <a:solidFill>
                    <a:schemeClr val="dk1"/>
                  </a:solidFill>
                  <a:latin typeface="MS PGothic"/>
                  <a:ea typeface="MS PGothic"/>
                  <a:cs typeface="MS PGothic"/>
                  <a:sym typeface="MS PGothic"/>
                </a:rPr>
                <a:t>回覧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1"/>
            <p:cNvSpPr/>
            <p:nvPr/>
          </p:nvSpPr>
          <p:spPr>
            <a:xfrm>
              <a:off x="83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1"/>
            <p:cNvSpPr/>
            <p:nvPr/>
          </p:nvSpPr>
          <p:spPr>
            <a:xfrm>
              <a:off x="499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1"/>
            <p:cNvSpPr/>
            <p:nvPr/>
          </p:nvSpPr>
          <p:spPr>
            <a:xfrm>
              <a:off x="914" y="72"/>
              <a:ext cx="6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1"/>
            <p:cNvSpPr/>
            <p:nvPr/>
          </p:nvSpPr>
          <p:spPr>
            <a:xfrm>
              <a:off x="1330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1"/>
            <p:cNvSpPr/>
            <p:nvPr/>
          </p:nvSpPr>
          <p:spPr>
            <a:xfrm>
              <a:off x="1746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1"/>
            <p:cNvSpPr/>
            <p:nvPr/>
          </p:nvSpPr>
          <p:spPr>
            <a:xfrm>
              <a:off x="2161" y="72"/>
              <a:ext cx="6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1"/>
            <p:cNvSpPr/>
            <p:nvPr/>
          </p:nvSpPr>
          <p:spPr>
            <a:xfrm>
              <a:off x="2577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1"/>
            <p:cNvSpPr/>
            <p:nvPr/>
          </p:nvSpPr>
          <p:spPr>
            <a:xfrm>
              <a:off x="2993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1"/>
            <p:cNvSpPr/>
            <p:nvPr/>
          </p:nvSpPr>
          <p:spPr>
            <a:xfrm>
              <a:off x="3409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1"/>
            <p:cNvSpPr/>
            <p:nvPr/>
          </p:nvSpPr>
          <p:spPr>
            <a:xfrm>
              <a:off x="3824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87" name="Google Shape;187;p1"/>
            <p:cNvCxnSpPr/>
            <p:nvPr/>
          </p:nvCxnSpPr>
          <p:spPr>
            <a:xfrm>
              <a:off x="504" y="72"/>
              <a:ext cx="3741" cy="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88" name="Google Shape;188;p1"/>
            <p:cNvSpPr/>
            <p:nvPr/>
          </p:nvSpPr>
          <p:spPr>
            <a:xfrm>
              <a:off x="504" y="72"/>
              <a:ext cx="3741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1"/>
            <p:cNvSpPr/>
            <p:nvPr/>
          </p:nvSpPr>
          <p:spPr>
            <a:xfrm>
              <a:off x="4240" y="72"/>
              <a:ext cx="5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0" name="Google Shape;190;p1"/>
            <p:cNvCxnSpPr/>
            <p:nvPr/>
          </p:nvCxnSpPr>
          <p:spPr>
            <a:xfrm>
              <a:off x="504" y="363"/>
              <a:ext cx="3741" cy="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91" name="Google Shape;191;p1"/>
            <p:cNvSpPr/>
            <p:nvPr/>
          </p:nvSpPr>
          <p:spPr>
            <a:xfrm>
              <a:off x="504" y="363"/>
              <a:ext cx="3741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2" name="Google Shape;192;p1"/>
            <p:cNvCxnSpPr/>
            <p:nvPr/>
          </p:nvCxnSpPr>
          <p:spPr>
            <a:xfrm>
              <a:off x="499" y="72"/>
              <a:ext cx="0" cy="587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93" name="Google Shape;193;p1"/>
            <p:cNvSpPr/>
            <p:nvPr/>
          </p:nvSpPr>
          <p:spPr>
            <a:xfrm>
              <a:off x="499" y="72"/>
              <a:ext cx="5" cy="58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4" name="Google Shape;194;p1"/>
            <p:cNvCxnSpPr/>
            <p:nvPr/>
          </p:nvCxnSpPr>
          <p:spPr>
            <a:xfrm>
              <a:off x="914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95" name="Google Shape;195;p1"/>
            <p:cNvSpPr/>
            <p:nvPr/>
          </p:nvSpPr>
          <p:spPr>
            <a:xfrm>
              <a:off x="914" y="77"/>
              <a:ext cx="6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6" name="Google Shape;196;p1"/>
            <p:cNvCxnSpPr/>
            <p:nvPr/>
          </p:nvCxnSpPr>
          <p:spPr>
            <a:xfrm>
              <a:off x="1330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97" name="Google Shape;197;p1"/>
            <p:cNvSpPr/>
            <p:nvPr/>
          </p:nvSpPr>
          <p:spPr>
            <a:xfrm>
              <a:off x="1330" y="77"/>
              <a:ext cx="5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8" name="Google Shape;198;p1"/>
            <p:cNvCxnSpPr/>
            <p:nvPr/>
          </p:nvCxnSpPr>
          <p:spPr>
            <a:xfrm>
              <a:off x="1746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99" name="Google Shape;199;p1"/>
            <p:cNvSpPr/>
            <p:nvPr/>
          </p:nvSpPr>
          <p:spPr>
            <a:xfrm>
              <a:off x="1746" y="77"/>
              <a:ext cx="5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0" name="Google Shape;200;p1"/>
            <p:cNvCxnSpPr/>
            <p:nvPr/>
          </p:nvCxnSpPr>
          <p:spPr>
            <a:xfrm>
              <a:off x="2161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1" name="Google Shape;201;p1"/>
            <p:cNvSpPr/>
            <p:nvPr/>
          </p:nvSpPr>
          <p:spPr>
            <a:xfrm>
              <a:off x="2161" y="77"/>
              <a:ext cx="6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2" name="Google Shape;202;p1"/>
            <p:cNvCxnSpPr/>
            <p:nvPr/>
          </p:nvCxnSpPr>
          <p:spPr>
            <a:xfrm>
              <a:off x="2577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3" name="Google Shape;203;p1"/>
            <p:cNvSpPr/>
            <p:nvPr/>
          </p:nvSpPr>
          <p:spPr>
            <a:xfrm>
              <a:off x="2577" y="77"/>
              <a:ext cx="5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4" name="Google Shape;204;p1"/>
            <p:cNvCxnSpPr/>
            <p:nvPr/>
          </p:nvCxnSpPr>
          <p:spPr>
            <a:xfrm>
              <a:off x="2993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5" name="Google Shape;205;p1"/>
            <p:cNvSpPr/>
            <p:nvPr/>
          </p:nvSpPr>
          <p:spPr>
            <a:xfrm>
              <a:off x="2993" y="77"/>
              <a:ext cx="5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6" name="Google Shape;206;p1"/>
            <p:cNvCxnSpPr/>
            <p:nvPr/>
          </p:nvCxnSpPr>
          <p:spPr>
            <a:xfrm>
              <a:off x="3409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7" name="Google Shape;207;p1"/>
            <p:cNvSpPr/>
            <p:nvPr/>
          </p:nvSpPr>
          <p:spPr>
            <a:xfrm>
              <a:off x="3409" y="77"/>
              <a:ext cx="5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8" name="Google Shape;208;p1"/>
            <p:cNvCxnSpPr/>
            <p:nvPr/>
          </p:nvCxnSpPr>
          <p:spPr>
            <a:xfrm>
              <a:off x="3824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9" name="Google Shape;209;p1"/>
            <p:cNvSpPr/>
            <p:nvPr/>
          </p:nvSpPr>
          <p:spPr>
            <a:xfrm>
              <a:off x="3824" y="77"/>
              <a:ext cx="5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0" name="Google Shape;210;p1"/>
            <p:cNvCxnSpPr/>
            <p:nvPr/>
          </p:nvCxnSpPr>
          <p:spPr>
            <a:xfrm>
              <a:off x="504" y="654"/>
              <a:ext cx="3741" cy="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11" name="Google Shape;211;p1"/>
            <p:cNvSpPr/>
            <p:nvPr/>
          </p:nvSpPr>
          <p:spPr>
            <a:xfrm>
              <a:off x="504" y="654"/>
              <a:ext cx="3741" cy="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2" name="Google Shape;212;p1"/>
            <p:cNvCxnSpPr/>
            <p:nvPr/>
          </p:nvCxnSpPr>
          <p:spPr>
            <a:xfrm>
              <a:off x="4240" y="77"/>
              <a:ext cx="0" cy="582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13" name="Google Shape;213;p1"/>
            <p:cNvSpPr/>
            <p:nvPr/>
          </p:nvSpPr>
          <p:spPr>
            <a:xfrm>
              <a:off x="4240" y="77"/>
              <a:ext cx="5" cy="58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4" name="Google Shape;214;p1"/>
            <p:cNvCxnSpPr/>
            <p:nvPr/>
          </p:nvCxnSpPr>
          <p:spPr>
            <a:xfrm>
              <a:off x="83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15" name="Google Shape;215;p1"/>
            <p:cNvSpPr/>
            <p:nvPr/>
          </p:nvSpPr>
          <p:spPr>
            <a:xfrm>
              <a:off x="83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6" name="Google Shape;216;p1"/>
            <p:cNvCxnSpPr/>
            <p:nvPr/>
          </p:nvCxnSpPr>
          <p:spPr>
            <a:xfrm>
              <a:off x="499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17" name="Google Shape;217;p1"/>
            <p:cNvSpPr/>
            <p:nvPr/>
          </p:nvSpPr>
          <p:spPr>
            <a:xfrm>
              <a:off x="499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8" name="Google Shape;218;p1"/>
            <p:cNvCxnSpPr/>
            <p:nvPr/>
          </p:nvCxnSpPr>
          <p:spPr>
            <a:xfrm>
              <a:off x="914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19" name="Google Shape;219;p1"/>
            <p:cNvSpPr/>
            <p:nvPr/>
          </p:nvSpPr>
          <p:spPr>
            <a:xfrm>
              <a:off x="914" y="659"/>
              <a:ext cx="6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20" name="Google Shape;220;p1"/>
            <p:cNvCxnSpPr/>
            <p:nvPr/>
          </p:nvCxnSpPr>
          <p:spPr>
            <a:xfrm>
              <a:off x="1330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21" name="Google Shape;221;p1"/>
            <p:cNvSpPr/>
            <p:nvPr/>
          </p:nvSpPr>
          <p:spPr>
            <a:xfrm>
              <a:off x="1330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22" name="Google Shape;222;p1"/>
            <p:cNvCxnSpPr/>
            <p:nvPr/>
          </p:nvCxnSpPr>
          <p:spPr>
            <a:xfrm>
              <a:off x="1746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23" name="Google Shape;223;p1"/>
            <p:cNvSpPr/>
            <p:nvPr/>
          </p:nvSpPr>
          <p:spPr>
            <a:xfrm>
              <a:off x="1746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24" name="Google Shape;224;p1"/>
            <p:cNvCxnSpPr/>
            <p:nvPr/>
          </p:nvCxnSpPr>
          <p:spPr>
            <a:xfrm>
              <a:off x="2161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25" name="Google Shape;225;p1"/>
            <p:cNvSpPr/>
            <p:nvPr/>
          </p:nvSpPr>
          <p:spPr>
            <a:xfrm>
              <a:off x="2161" y="659"/>
              <a:ext cx="6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26" name="Google Shape;226;p1"/>
            <p:cNvCxnSpPr/>
            <p:nvPr/>
          </p:nvCxnSpPr>
          <p:spPr>
            <a:xfrm>
              <a:off x="2577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27" name="Google Shape;227;p1"/>
            <p:cNvSpPr/>
            <p:nvPr/>
          </p:nvSpPr>
          <p:spPr>
            <a:xfrm>
              <a:off x="2577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28" name="Google Shape;228;p1"/>
            <p:cNvCxnSpPr/>
            <p:nvPr/>
          </p:nvCxnSpPr>
          <p:spPr>
            <a:xfrm>
              <a:off x="2993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29" name="Google Shape;229;p1"/>
            <p:cNvSpPr/>
            <p:nvPr/>
          </p:nvSpPr>
          <p:spPr>
            <a:xfrm>
              <a:off x="2993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30" name="Google Shape;230;p1"/>
            <p:cNvCxnSpPr/>
            <p:nvPr/>
          </p:nvCxnSpPr>
          <p:spPr>
            <a:xfrm>
              <a:off x="3409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31" name="Google Shape;231;p1"/>
            <p:cNvSpPr/>
            <p:nvPr/>
          </p:nvSpPr>
          <p:spPr>
            <a:xfrm>
              <a:off x="3409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32" name="Google Shape;232;p1"/>
            <p:cNvCxnSpPr/>
            <p:nvPr/>
          </p:nvCxnSpPr>
          <p:spPr>
            <a:xfrm>
              <a:off x="3824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33" name="Google Shape;233;p1"/>
            <p:cNvSpPr/>
            <p:nvPr/>
          </p:nvSpPr>
          <p:spPr>
            <a:xfrm>
              <a:off x="3824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34" name="Google Shape;234;p1"/>
            <p:cNvCxnSpPr/>
            <p:nvPr/>
          </p:nvCxnSpPr>
          <p:spPr>
            <a:xfrm>
              <a:off x="4240" y="659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35" name="Google Shape;235;p1"/>
            <p:cNvSpPr/>
            <p:nvPr/>
          </p:nvSpPr>
          <p:spPr>
            <a:xfrm>
              <a:off x="4240" y="659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36" name="Google Shape;236;p1"/>
            <p:cNvCxnSpPr/>
            <p:nvPr/>
          </p:nvCxnSpPr>
          <p:spPr>
            <a:xfrm>
              <a:off x="4245" y="72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37" name="Google Shape;237;p1"/>
            <p:cNvSpPr/>
            <p:nvPr/>
          </p:nvSpPr>
          <p:spPr>
            <a:xfrm>
              <a:off x="4245" y="72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38" name="Google Shape;238;p1"/>
            <p:cNvCxnSpPr/>
            <p:nvPr/>
          </p:nvCxnSpPr>
          <p:spPr>
            <a:xfrm>
              <a:off x="4245" y="363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39" name="Google Shape;239;p1"/>
            <p:cNvSpPr/>
            <p:nvPr/>
          </p:nvSpPr>
          <p:spPr>
            <a:xfrm>
              <a:off x="4245" y="363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40" name="Google Shape;240;p1"/>
            <p:cNvCxnSpPr/>
            <p:nvPr/>
          </p:nvCxnSpPr>
          <p:spPr>
            <a:xfrm>
              <a:off x="4245" y="654"/>
              <a:ext cx="1" cy="1"/>
            </a:xfrm>
            <a:prstGeom prst="straightConnector1">
              <a:avLst/>
            </a:prstGeom>
            <a:noFill/>
            <a:ln cap="flat" cmpd="sng" w="9525">
              <a:solidFill>
                <a:srgbClr val="D4D4D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41" name="Google Shape;241;p1"/>
            <p:cNvSpPr/>
            <p:nvPr/>
          </p:nvSpPr>
          <p:spPr>
            <a:xfrm>
              <a:off x="4245" y="654"/>
              <a:ext cx="5" cy="5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2" name="Google Shape;242;p1"/>
          <p:cNvSpPr/>
          <p:nvPr/>
        </p:nvSpPr>
        <p:spPr>
          <a:xfrm>
            <a:off x="293009" y="2197363"/>
            <a:ext cx="6405705" cy="121138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ja-JP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士￥新緑の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"/>
          <p:cNvSpPr/>
          <p:nvPr/>
        </p:nvSpPr>
        <p:spPr>
          <a:xfrm>
            <a:off x="767936" y="3593905"/>
            <a:ext cx="5219700" cy="950801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ja-JP" sz="1600" u="none" cap="none" strike="noStrike">
                <a:solidFill>
                  <a:schemeClr val="dk1"/>
                </a:solidFill>
                <a:highlight>
                  <a:srgbClr val="00FFFF"/>
                </a:highlight>
                <a:latin typeface="Calibri"/>
                <a:ea typeface="Calibri"/>
                <a:cs typeface="Calibri"/>
                <a:sym typeface="Calibri"/>
              </a:rPr>
              <a:t>全国書店員が選んだいちばん！</a:t>
            </a:r>
            <a:endParaRPr b="1" i="0" sz="1600" u="none" cap="none" strike="noStrike">
              <a:solidFill>
                <a:schemeClr val="dk1"/>
              </a:solidFill>
              <a:highlight>
                <a:srgbClr val="00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ja-JP" sz="1600" u="none" cap="none" strike="noStrike">
                <a:solidFill>
                  <a:schemeClr val="dk1"/>
                </a:solidFill>
                <a:highlight>
                  <a:srgbClr val="00FFFF"/>
                </a:highlight>
                <a:latin typeface="Calibri"/>
                <a:ea typeface="Calibri"/>
                <a:cs typeface="Calibri"/>
                <a:sym typeface="Calibri"/>
              </a:rPr>
              <a:t>売りたい本　２０２６年本屋大賞</a:t>
            </a:r>
            <a:endParaRPr b="1" i="0" sz="1600" u="none" cap="none" strike="noStrike">
              <a:solidFill>
                <a:schemeClr val="dk1"/>
              </a:solidFill>
              <a:highlight>
                <a:srgbClr val="00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"/>
          <p:cNvSpPr/>
          <p:nvPr/>
        </p:nvSpPr>
        <p:spPr>
          <a:xfrm>
            <a:off x="1484822" y="4874461"/>
            <a:ext cx="4965825" cy="2189991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ja-JP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沈みゆく列島で、“界隈”は沸騰するー。</a:t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ja-JP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あるアイドルグループの運営に参画することになった、家族と離れて暮らす男。内向的で繊細な気質ゆえ積み重なる心労を癒したい大学生。仲間と楽しく舞台俳優を応援していたが、とある報道で状況が一変する女。ファンダム経済を仕掛ける側、のめり込む側、かつてのめり込んでいた側ー世代も立場も異なる3つの視点から、人の心を動かす“物語”の功罪を炙り出す。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ja-JP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「神がいないこの国で人を操るには、“物語”を使うのが一番いいんですよ」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"/>
          <p:cNvSpPr/>
          <p:nvPr/>
        </p:nvSpPr>
        <p:spPr>
          <a:xfrm>
            <a:off x="1338191" y="4397973"/>
            <a:ext cx="2501266" cy="3479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ja-JP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イン・ザ・メガチャーチ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"/>
          <p:cNvSpPr/>
          <p:nvPr/>
        </p:nvSpPr>
        <p:spPr>
          <a:xfrm>
            <a:off x="3859727" y="4411761"/>
            <a:ext cx="1584960" cy="33413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ja-JP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朝井リョウ/著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7" name="Google Shape;24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90677" y="8462280"/>
            <a:ext cx="752315" cy="644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62" y="7490502"/>
            <a:ext cx="755497" cy="59803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"/>
          <p:cNvSpPr/>
          <p:nvPr/>
        </p:nvSpPr>
        <p:spPr>
          <a:xfrm>
            <a:off x="465750" y="2129625"/>
            <a:ext cx="6147000" cy="1560600"/>
          </a:xfrm>
          <a:prstGeom prst="roundRect">
            <a:avLst>
              <a:gd fmla="val 2219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ja-JP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７月は旧暦で「文月（ふみづき）」、本を開く月とも言われています。この夏、あなたのお気に入りの１冊を銀河アリーナ図書室でみつけてみませんか。</a:t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ja-JP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県図書コーナーも設置しております。ぜひ、お越しください。お待ちしております。日に日に気温が高くなっております。熱中症には十分にお気をつけてお過ごしください。</a:t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0" name="Google Shape;250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41648" y="1113604"/>
            <a:ext cx="1123407" cy="559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0191" y="5080717"/>
            <a:ext cx="1202338" cy="162670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52" name="Google Shape;252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191917" y="3635582"/>
            <a:ext cx="7241834" cy="4343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"/>
          <p:cNvSpPr txBox="1"/>
          <p:nvPr/>
        </p:nvSpPr>
        <p:spPr>
          <a:xfrm>
            <a:off x="176848" y="2207346"/>
            <a:ext cx="217308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　やさいぐぐぐん</a:t>
            </a:r>
            <a:endParaRPr b="1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"/>
          <p:cNvSpPr txBox="1"/>
          <p:nvPr/>
        </p:nvSpPr>
        <p:spPr>
          <a:xfrm>
            <a:off x="2450985" y="2230873"/>
            <a:ext cx="251350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　よーい　ドテッ！　　</a:t>
            </a:r>
            <a:endParaRPr b="1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2"/>
          <p:cNvSpPr txBox="1"/>
          <p:nvPr/>
        </p:nvSpPr>
        <p:spPr>
          <a:xfrm>
            <a:off x="71251" y="2472884"/>
            <a:ext cx="251323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金内織恵　作　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2"/>
          <p:cNvSpPr txBox="1"/>
          <p:nvPr/>
        </p:nvSpPr>
        <p:spPr>
          <a:xfrm>
            <a:off x="2406338" y="2467497"/>
            <a:ext cx="265324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ja-JP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大塚健太　作/西村　敏雄　絵　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2"/>
          <p:cNvSpPr txBox="1"/>
          <p:nvPr/>
        </p:nvSpPr>
        <p:spPr>
          <a:xfrm>
            <a:off x="-615820" y="4629808"/>
            <a:ext cx="320030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ブティク</a:t>
            </a:r>
            <a:endParaRPr b="1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2"/>
          <p:cNvSpPr txBox="1"/>
          <p:nvPr/>
        </p:nvSpPr>
        <p:spPr>
          <a:xfrm>
            <a:off x="699796" y="4629808"/>
            <a:ext cx="379589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台所のあるところ</a:t>
            </a:r>
            <a:endParaRPr b="1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2"/>
          <p:cNvSpPr txBox="1"/>
          <p:nvPr/>
        </p:nvSpPr>
        <p:spPr>
          <a:xfrm>
            <a:off x="4836321" y="4648157"/>
            <a:ext cx="220176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空き家と移住</a:t>
            </a:r>
            <a:endParaRPr b="1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2"/>
          <p:cNvSpPr txBox="1"/>
          <p:nvPr/>
        </p:nvSpPr>
        <p:spPr>
          <a:xfrm>
            <a:off x="-615820" y="4885698"/>
            <a:ext cx="308950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池井戸潤　著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"/>
          <p:cNvSpPr txBox="1"/>
          <p:nvPr/>
        </p:nvSpPr>
        <p:spPr>
          <a:xfrm flipH="1">
            <a:off x="1724084" y="4898480"/>
            <a:ext cx="170491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原田ひ香　 著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"/>
          <p:cNvSpPr txBox="1"/>
          <p:nvPr/>
        </p:nvSpPr>
        <p:spPr>
          <a:xfrm>
            <a:off x="4639329" y="4915000"/>
            <a:ext cx="24962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垣谷美雨　著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2"/>
          <p:cNvSpPr txBox="1"/>
          <p:nvPr/>
        </p:nvSpPr>
        <p:spPr>
          <a:xfrm>
            <a:off x="1291785" y="5609227"/>
            <a:ext cx="355493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ja-JP" sz="1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豆は煮えたか</a:t>
            </a:r>
            <a:endParaRPr b="1" i="0" sz="18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2"/>
          <p:cNvSpPr txBox="1"/>
          <p:nvPr/>
        </p:nvSpPr>
        <p:spPr>
          <a:xfrm>
            <a:off x="3313086" y="5661679"/>
            <a:ext cx="407675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ja-JP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　朝井まかて　著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2"/>
          <p:cNvSpPr txBox="1"/>
          <p:nvPr/>
        </p:nvSpPr>
        <p:spPr>
          <a:xfrm>
            <a:off x="914401" y="7899989"/>
            <a:ext cx="5606294" cy="3720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ja-JP" sz="1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どーこだ？おうさまのさがしもの</a:t>
            </a:r>
            <a:endParaRPr b="1" i="0" sz="18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2"/>
          <p:cNvSpPr txBox="1"/>
          <p:nvPr/>
        </p:nvSpPr>
        <p:spPr>
          <a:xfrm>
            <a:off x="3313086" y="7902673"/>
            <a:ext cx="382248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ja-JP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　　　　イラカアヅコ　著　</a:t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2"/>
          <p:cNvSpPr txBox="1"/>
          <p:nvPr/>
        </p:nvSpPr>
        <p:spPr>
          <a:xfrm>
            <a:off x="1728049" y="6003588"/>
            <a:ext cx="4969645" cy="1600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深川佐賀町の水茶屋「ささげや」の女将・お玉。彼女は、人の掌に触れると、その人の「人生の束の間が観える」という不思議な力を持っています。悩みを抱えた人々が「豆は煮えたか」という符牒を合図に彼女を訪れ、その不思議な力に導かれていきます。お玉自身も、悲しい事故で夫を失っています。お玉をはじめ、人知れず特別な力を持つ者たちが織りなす連作短編集です。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"/>
          <p:cNvSpPr txBox="1"/>
          <p:nvPr/>
        </p:nvSpPr>
        <p:spPr>
          <a:xfrm>
            <a:off x="1836937" y="8233544"/>
            <a:ext cx="4939327" cy="1600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ある日、主人公のもとに届いた、ア～レ・ドコイッタ王からの手紙。「忘れ物を探してきてほしい」と依頼を受け、気球に乗って旅立ちます。訪れるのは「はまべのイナー」や『１５じのティータイム』など、美しい世界が広がる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１２テーマ。　　　　　　　　　　　　　　　　　　　　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大人も子どもも夢中になる、探し物＆迷路絵本！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"/>
          <p:cNvSpPr txBox="1"/>
          <p:nvPr/>
        </p:nvSpPr>
        <p:spPr>
          <a:xfrm>
            <a:off x="2485863" y="72256"/>
            <a:ext cx="2021165" cy="523220"/>
          </a:xfrm>
          <a:prstGeom prst="rect">
            <a:avLst/>
          </a:prstGeom>
          <a:solidFill>
            <a:srgbClr val="FEF2CC"/>
          </a:solidFill>
          <a:ln cap="flat" cmpd="sng" w="28575">
            <a:solidFill>
              <a:schemeClr val="accent2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ja-JP" sz="2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新刊案内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"/>
          <p:cNvSpPr txBox="1"/>
          <p:nvPr/>
        </p:nvSpPr>
        <p:spPr>
          <a:xfrm>
            <a:off x="4814361" y="2281900"/>
            <a:ext cx="2858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　傷つきながら泳いでく</a:t>
            </a:r>
            <a:endParaRPr b="1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　　　　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"/>
          <p:cNvSpPr txBox="1"/>
          <p:nvPr/>
        </p:nvSpPr>
        <p:spPr>
          <a:xfrm flipH="1">
            <a:off x="4836320" y="2496728"/>
            <a:ext cx="281477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　　　月岡ツキ　著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6" name="Google Shape;27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6828" y="5153759"/>
            <a:ext cx="6520829" cy="416203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2"/>
          <p:cNvSpPr txBox="1"/>
          <p:nvPr/>
        </p:nvSpPr>
        <p:spPr>
          <a:xfrm>
            <a:off x="2932350" y="4616513"/>
            <a:ext cx="3822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　　　　　　　多類婚姻譚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2"/>
          <p:cNvSpPr txBox="1"/>
          <p:nvPr/>
        </p:nvSpPr>
        <p:spPr>
          <a:xfrm>
            <a:off x="3737002" y="4901440"/>
            <a:ext cx="1506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ja-JP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凪良ゆう　著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" name="Google Shape;279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1318" y="6000233"/>
            <a:ext cx="1161719" cy="1698421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0" name="Google Shape;280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735" y="8272004"/>
            <a:ext cx="1646314" cy="1491121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1" name="Google Shape;281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20047" y="0"/>
            <a:ext cx="2426385" cy="729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64488" y="0"/>
            <a:ext cx="1790469" cy="779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657553" y="2880596"/>
            <a:ext cx="1256216" cy="1760913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4" name="Google Shape;284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660135" y="799752"/>
            <a:ext cx="2132179" cy="1410902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5" name="Google Shape;285;p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92351" y="2890335"/>
            <a:ext cx="1215314" cy="1751174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6" name="Google Shape;286;p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007436" y="2911659"/>
            <a:ext cx="1190748" cy="1716765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7" name="Google Shape;287;p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341532" y="635381"/>
            <a:ext cx="1091834" cy="1570985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8" name="Google Shape;288;p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373152" y="2856707"/>
            <a:ext cx="1188318" cy="1739853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9" name="Google Shape;289;p2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255177" y="779417"/>
            <a:ext cx="2132180" cy="1449278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