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9906000" cx="6858000"/>
  <p:notesSz cx="6735750" cy="9866300"/>
  <p:embeddedFontLst>
    <p:embeddedFont>
      <p:font typeface="Lily Script One"/>
      <p:regular r:id="rId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20" orient="horz"/>
        <p:guide pos="216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LilyScriptOn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19413" cy="4953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14763" y="0"/>
            <a:ext cx="2919412" cy="4953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216150" y="1233488"/>
            <a:ext cx="2303463"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3100" y="4748213"/>
            <a:ext cx="5389563" cy="38846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371013"/>
            <a:ext cx="2919413" cy="4953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14763" y="9371013"/>
            <a:ext cx="2919412" cy="4953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73100" y="4748213"/>
            <a:ext cx="5389563" cy="38846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216150" y="1233488"/>
            <a:ext cx="2303463" cy="3328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p:nvPr>
            <p:ph idx="2" type="sldImg"/>
          </p:nvPr>
        </p:nvSpPr>
        <p:spPr>
          <a:xfrm>
            <a:off x="2216150" y="1233488"/>
            <a:ext cx="2303463"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2:notes"/>
          <p:cNvSpPr txBox="1"/>
          <p:nvPr>
            <p:ph idx="1" type="body"/>
          </p:nvPr>
        </p:nvSpPr>
        <p:spPr>
          <a:xfrm>
            <a:off x="673100" y="4748213"/>
            <a:ext cx="5389563" cy="38846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2:notes"/>
          <p:cNvSpPr txBox="1"/>
          <p:nvPr>
            <p:ph idx="12" type="sldNum"/>
          </p:nvPr>
        </p:nvSpPr>
        <p:spPr>
          <a:xfrm>
            <a:off x="3814763" y="9371013"/>
            <a:ext cx="2919412" cy="4953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1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1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9" name="Shape 19"/>
        <p:cNvGrpSpPr/>
        <p:nvPr/>
      </p:nvGrpSpPr>
      <p:grpSpPr>
        <a:xfrm>
          <a:off x="0" y="0"/>
          <a:ext cx="0" cy="0"/>
          <a:chOff x="0" y="0"/>
          <a:chExt cx="0" cy="0"/>
        </a:xfrm>
      </p:grpSpPr>
      <p:sp>
        <p:nvSpPr>
          <p:cNvPr id="20" name="Google Shape;20;p3"/>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2" name="Google Shape;22;p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8" name="Google Shape;28;p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4" name="Google Shape;34;p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 name="Google Shape;40;p6"/>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1" name="Google Shape;41;p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7" name="Google Shape;47;p7"/>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8" name="Google Shape;48;p7"/>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9" name="Google Shape;49;p7"/>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0" name="Google Shape;50;p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1" name="Google Shape;61;p9"/>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2" name="Google Shape;62;p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2915543" y="1426283"/>
            <a:ext cx="3471863" cy="7039681"/>
          </a:xfrm>
          <a:prstGeom prst="rect">
            <a:avLst/>
          </a:prstGeom>
          <a:noFill/>
          <a:ln>
            <a:noFill/>
          </a:ln>
        </p:spPr>
      </p:sp>
      <p:sp>
        <p:nvSpPr>
          <p:cNvPr id="68" name="Google Shape;68;p10"/>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9" name="Google Shape;69;p1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9.jpg"/><Relationship Id="rId11" Type="http://schemas.openxmlformats.org/officeDocument/2006/relationships/image" Target="../media/image3.jpg"/><Relationship Id="rId10" Type="http://schemas.openxmlformats.org/officeDocument/2006/relationships/image" Target="../media/image5.jpg"/><Relationship Id="rId12" Type="http://schemas.openxmlformats.org/officeDocument/2006/relationships/image" Target="../media/image6.jpg"/><Relationship Id="rId9"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2.jpg"/><Relationship Id="rId8"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jpg"/><Relationship Id="rId4" Type="http://schemas.openxmlformats.org/officeDocument/2006/relationships/image" Target="../media/image7.jpg"/><Relationship Id="rId5" Type="http://schemas.openxmlformats.org/officeDocument/2006/relationships/image" Target="../media/image13.jpg"/><Relationship Id="rId6" Type="http://schemas.openxmlformats.org/officeDocument/2006/relationships/image" Target="../media/image4.jpg"/><Relationship Id="rId7" Type="http://schemas.openxmlformats.org/officeDocument/2006/relationships/image" Target="../media/image2.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b="0" l="0" r="0" t="0"/>
          <a:stretch/>
        </p:blipFill>
        <p:spPr>
          <a:xfrm>
            <a:off x="84599" y="5462690"/>
            <a:ext cx="1033576" cy="867562"/>
          </a:xfrm>
          <a:prstGeom prst="rect">
            <a:avLst/>
          </a:prstGeom>
          <a:noFill/>
          <a:ln>
            <a:noFill/>
          </a:ln>
        </p:spPr>
      </p:pic>
      <p:sp>
        <p:nvSpPr>
          <p:cNvPr id="89" name="Google Shape;89;p13"/>
          <p:cNvSpPr txBox="1"/>
          <p:nvPr/>
        </p:nvSpPr>
        <p:spPr>
          <a:xfrm>
            <a:off x="842925" y="5520760"/>
            <a:ext cx="6323262" cy="15081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ja-JP" sz="1800" u="none" cap="none" strike="noStrike">
                <a:solidFill>
                  <a:schemeClr val="dk1"/>
                </a:solidFill>
                <a:latin typeface="Lily Script One"/>
                <a:ea typeface="Lily Script One"/>
                <a:cs typeface="Lily Script One"/>
                <a:sym typeface="Lily Script One"/>
              </a:rPr>
              <a:t>　</a:t>
            </a:r>
            <a:r>
              <a:rPr b="1" i="1" lang="ja-JP" sz="2000" u="none" cap="none" strike="noStrike">
                <a:solidFill>
                  <a:schemeClr val="accent2"/>
                </a:solidFill>
                <a:latin typeface="Lily Script One"/>
                <a:ea typeface="Lily Script One"/>
                <a:cs typeface="Lily Script One"/>
                <a:sym typeface="Lily Script One"/>
              </a:rPr>
              <a:t>Event　notification</a:t>
            </a:r>
            <a:endParaRPr/>
          </a:p>
          <a:p>
            <a:pPr indent="0" lvl="0" marL="0" marR="0" rtl="0" algn="l">
              <a:spcBef>
                <a:spcPts val="0"/>
              </a:spcBef>
              <a:spcAft>
                <a:spcPts val="0"/>
              </a:spcAft>
              <a:buNone/>
            </a:pPr>
            <a:r>
              <a:rPr lang="ja-JP" sz="1800">
                <a:solidFill>
                  <a:schemeClr val="dk1"/>
                </a:solidFill>
                <a:latin typeface="Arial"/>
                <a:ea typeface="Arial"/>
                <a:cs typeface="Arial"/>
                <a:sym typeface="Arial"/>
              </a:rPr>
              <a:t>★お知らせ★</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ja-JP" sz="1800" u="sng">
                <a:solidFill>
                  <a:schemeClr val="dk1"/>
                </a:solidFill>
                <a:latin typeface="Arial"/>
                <a:ea typeface="Arial"/>
                <a:cs typeface="Arial"/>
                <a:sym typeface="Arial"/>
              </a:rPr>
              <a:t>7月25日（土）13時30分より</a:t>
            </a:r>
            <a:endParaRPr sz="1800" u="sng">
              <a:solidFill>
                <a:schemeClr val="dk1"/>
              </a:solidFill>
              <a:latin typeface="Arial"/>
              <a:ea typeface="Arial"/>
              <a:cs typeface="Arial"/>
              <a:sym typeface="Arial"/>
            </a:endParaRPr>
          </a:p>
          <a:p>
            <a:pPr indent="0" lvl="0" marL="0" marR="0" rtl="0" algn="l">
              <a:spcBef>
                <a:spcPts val="0"/>
              </a:spcBef>
              <a:spcAft>
                <a:spcPts val="0"/>
              </a:spcAft>
              <a:buNone/>
            </a:pPr>
            <a:r>
              <a:rPr lang="ja-JP" sz="1800">
                <a:solidFill>
                  <a:schemeClr val="dk1"/>
                </a:solidFill>
                <a:latin typeface="Arial"/>
                <a:ea typeface="Arial"/>
                <a:cs typeface="Arial"/>
                <a:sym typeface="Arial"/>
              </a:rPr>
              <a:t>おはなし会「花☆はなの森」を行います。</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ja-JP" sz="1800">
                <a:solidFill>
                  <a:schemeClr val="dk1"/>
                </a:solidFill>
                <a:latin typeface="Arial"/>
                <a:ea typeface="Arial"/>
                <a:cs typeface="Arial"/>
                <a:sym typeface="Arial"/>
              </a:rPr>
              <a:t>銀河アリーナ図書室で一緒に読み聞かせをしませんか？</a:t>
            </a:r>
            <a:endParaRPr sz="1800">
              <a:solidFill>
                <a:schemeClr val="dk1"/>
              </a:solidFill>
              <a:latin typeface="Arial"/>
              <a:ea typeface="Arial"/>
              <a:cs typeface="Arial"/>
              <a:sym typeface="Arial"/>
            </a:endParaRPr>
          </a:p>
        </p:txBody>
      </p:sp>
      <p:pic>
        <p:nvPicPr>
          <p:cNvPr id="90" name="Google Shape;90;p13"/>
          <p:cNvPicPr preferRelativeResize="0"/>
          <p:nvPr/>
        </p:nvPicPr>
        <p:blipFill rotWithShape="1">
          <a:blip r:embed="rId4">
            <a:alphaModFix/>
          </a:blip>
          <a:srcRect b="0" l="0" r="0" t="0"/>
          <a:stretch/>
        </p:blipFill>
        <p:spPr>
          <a:xfrm>
            <a:off x="-34712" y="13829"/>
            <a:ext cx="4149512" cy="1033221"/>
          </a:xfrm>
          <a:prstGeom prst="rect">
            <a:avLst/>
          </a:prstGeom>
          <a:noFill/>
          <a:ln>
            <a:noFill/>
          </a:ln>
        </p:spPr>
      </p:pic>
      <p:sp>
        <p:nvSpPr>
          <p:cNvPr id="91" name="Google Shape;91;p13"/>
          <p:cNvSpPr/>
          <p:nvPr/>
        </p:nvSpPr>
        <p:spPr>
          <a:xfrm>
            <a:off x="112722" y="5578158"/>
            <a:ext cx="6675773" cy="1467241"/>
          </a:xfrm>
          <a:prstGeom prst="snip2DiagRect">
            <a:avLst>
              <a:gd fmla="val 0" name="adj1"/>
              <a:gd fmla="val 16667" name="adj2"/>
            </a:avLst>
          </a:prstGeom>
          <a:noFill/>
          <a:ln cap="flat" cmpd="sng" w="28575">
            <a:solidFill>
              <a:schemeClr val="accent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 name="Google Shape;92;p13"/>
          <p:cNvSpPr/>
          <p:nvPr/>
        </p:nvSpPr>
        <p:spPr>
          <a:xfrm>
            <a:off x="3871233" y="98619"/>
            <a:ext cx="2927447" cy="812333"/>
          </a:xfrm>
          <a:prstGeom prst="roundRect">
            <a:avLst>
              <a:gd fmla="val 16667" name="adj"/>
            </a:avLst>
          </a:prstGeom>
          <a:noFill/>
          <a:ln cap="flat" cmpd="sng" w="28575">
            <a:solidFill>
              <a:srgbClr val="FFC0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ja-JP" sz="1100" u="none">
                <a:solidFill>
                  <a:schemeClr val="dk1"/>
                </a:solidFill>
                <a:latin typeface="Calibri"/>
                <a:ea typeface="Calibri"/>
                <a:cs typeface="Calibri"/>
                <a:sym typeface="Calibri"/>
              </a:rPr>
              <a:t>　　　　　　</a:t>
            </a:r>
            <a:endParaRPr b="1" sz="1200" u="none">
              <a:solidFill>
                <a:schemeClr val="dk1"/>
              </a:solidFill>
              <a:latin typeface="Calibri"/>
              <a:ea typeface="Calibri"/>
              <a:cs typeface="Calibri"/>
              <a:sym typeface="Calibri"/>
            </a:endParaRPr>
          </a:p>
        </p:txBody>
      </p:sp>
      <p:sp>
        <p:nvSpPr>
          <p:cNvPr id="93" name="Google Shape;93;p13"/>
          <p:cNvSpPr txBox="1"/>
          <p:nvPr/>
        </p:nvSpPr>
        <p:spPr>
          <a:xfrm>
            <a:off x="842925" y="190723"/>
            <a:ext cx="2150671" cy="646331"/>
          </a:xfrm>
          <a:prstGeom prst="rect">
            <a:avLst/>
          </a:prstGeom>
          <a:noFill/>
          <a:ln>
            <a:noFill/>
          </a:ln>
          <a:effectLst>
            <a:outerShdw blurRad="57150" rotWithShape="0" algn="ctr" dir="5400000" dist="19050">
              <a:srgbClr val="000000">
                <a:alpha val="63137"/>
              </a:srgbClr>
            </a:outerShdw>
          </a:effectLst>
        </p:spPr>
        <p:txBody>
          <a:bodyPr anchorCtr="0" anchor="t" bIns="45700" lIns="91425" spcFirstLastPara="1" rIns="91425" wrap="square" tIns="45700">
            <a:spAutoFit/>
          </a:bodyPr>
          <a:lstStyle/>
          <a:p>
            <a:pPr indent="0" lvl="0" marL="0" marR="0" rtl="0" algn="l">
              <a:spcBef>
                <a:spcPts val="0"/>
              </a:spcBef>
              <a:spcAft>
                <a:spcPts val="0"/>
              </a:spcAft>
              <a:buNone/>
            </a:pPr>
            <a:r>
              <a:rPr lang="ja-JP" sz="1800">
                <a:solidFill>
                  <a:schemeClr val="lt1"/>
                </a:solidFill>
                <a:latin typeface="Arial"/>
                <a:ea typeface="Arial"/>
                <a:cs typeface="Arial"/>
                <a:sym typeface="Arial"/>
              </a:rPr>
              <a:t>ミニ ほっとしょ！</a:t>
            </a:r>
            <a:endParaRPr sz="1800">
              <a:solidFill>
                <a:schemeClr val="lt1"/>
              </a:solidFill>
              <a:latin typeface="Arial"/>
              <a:ea typeface="Arial"/>
              <a:cs typeface="Arial"/>
              <a:sym typeface="Arial"/>
            </a:endParaRPr>
          </a:p>
          <a:p>
            <a:pPr indent="0" lvl="0" marL="0" marR="0" rtl="0" algn="l">
              <a:spcBef>
                <a:spcPts val="0"/>
              </a:spcBef>
              <a:spcAft>
                <a:spcPts val="0"/>
              </a:spcAft>
              <a:buNone/>
            </a:pPr>
            <a:r>
              <a:rPr lang="ja-JP" sz="1800">
                <a:solidFill>
                  <a:schemeClr val="lt1"/>
                </a:solidFill>
                <a:latin typeface="Arial"/>
                <a:ea typeface="Arial"/>
                <a:cs typeface="Arial"/>
                <a:sym typeface="Arial"/>
              </a:rPr>
              <a:t>中学生　夏休み号</a:t>
            </a:r>
            <a:endParaRPr/>
          </a:p>
        </p:txBody>
      </p:sp>
      <p:sp>
        <p:nvSpPr>
          <p:cNvPr id="94" name="Google Shape;94;p13"/>
          <p:cNvSpPr txBox="1"/>
          <p:nvPr/>
        </p:nvSpPr>
        <p:spPr>
          <a:xfrm>
            <a:off x="3871233" y="172288"/>
            <a:ext cx="3026073"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Arial"/>
                <a:ea typeface="Arial"/>
                <a:cs typeface="Arial"/>
                <a:sym typeface="Arial"/>
              </a:rPr>
              <a:t>発行日 令和８年　７月</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発行者 内之浦銀河アリーナ図書室</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電　話 ３１－６５５５</a:t>
            </a:r>
            <a:endParaRPr/>
          </a:p>
        </p:txBody>
      </p:sp>
      <p:sp>
        <p:nvSpPr>
          <p:cNvPr id="95" name="Google Shape;95;p13"/>
          <p:cNvSpPr txBox="1"/>
          <p:nvPr/>
        </p:nvSpPr>
        <p:spPr>
          <a:xfrm>
            <a:off x="2489330" y="1037119"/>
            <a:ext cx="4299165" cy="1077218"/>
          </a:xfrm>
          <a:prstGeom prst="rect">
            <a:avLst/>
          </a:prstGeom>
          <a:noFill/>
          <a:ln cap="flat" cmpd="sng" w="28575">
            <a:solidFill>
              <a:schemeClr val="accent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600">
                <a:solidFill>
                  <a:schemeClr val="dk1"/>
                </a:solidFill>
                <a:latin typeface="Arial"/>
                <a:ea typeface="Arial"/>
                <a:cs typeface="Arial"/>
                <a:sym typeface="Arial"/>
              </a:rPr>
              <a:t>「 開 館 時 間 」</a:t>
            </a:r>
            <a:endParaRPr/>
          </a:p>
          <a:p>
            <a:pPr indent="0" lvl="0" marL="0" marR="0" rtl="0" algn="ctr">
              <a:spcBef>
                <a:spcPts val="0"/>
              </a:spcBef>
              <a:spcAft>
                <a:spcPts val="0"/>
              </a:spcAft>
              <a:buNone/>
            </a:pPr>
            <a:r>
              <a:rPr b="1" lang="ja-JP" sz="1600">
                <a:solidFill>
                  <a:schemeClr val="dk1"/>
                </a:solidFill>
                <a:latin typeface="Arial"/>
                <a:ea typeface="Arial"/>
                <a:cs typeface="Arial"/>
                <a:sym typeface="Arial"/>
              </a:rPr>
              <a:t>月～金　１０：００～１７：００</a:t>
            </a:r>
            <a:endParaRPr/>
          </a:p>
          <a:p>
            <a:pPr indent="0" lvl="0" marL="0" marR="0" rtl="0" algn="ctr">
              <a:spcBef>
                <a:spcPts val="0"/>
              </a:spcBef>
              <a:spcAft>
                <a:spcPts val="0"/>
              </a:spcAft>
              <a:buNone/>
            </a:pPr>
            <a:r>
              <a:rPr b="1" lang="ja-JP" sz="1600">
                <a:solidFill>
                  <a:schemeClr val="dk1"/>
                </a:solidFill>
                <a:latin typeface="Arial"/>
                <a:ea typeface="Arial"/>
                <a:cs typeface="Arial"/>
                <a:sym typeface="Arial"/>
              </a:rPr>
              <a:t>土・日　１０：００～１７：００</a:t>
            </a:r>
            <a:endParaRPr/>
          </a:p>
          <a:p>
            <a:pPr indent="0" lvl="0" marL="0" marR="0" rtl="0" algn="ctr">
              <a:spcBef>
                <a:spcPts val="0"/>
              </a:spcBef>
              <a:spcAft>
                <a:spcPts val="0"/>
              </a:spcAft>
              <a:buNone/>
            </a:pPr>
            <a:r>
              <a:rPr b="1" lang="ja-JP" sz="1600">
                <a:solidFill>
                  <a:schemeClr val="dk1"/>
                </a:solidFill>
                <a:latin typeface="Arial"/>
                <a:ea typeface="Arial"/>
                <a:cs typeface="Arial"/>
                <a:sym typeface="Arial"/>
              </a:rPr>
              <a:t>（１２：００～１３：００は閉館します。）</a:t>
            </a:r>
            <a:endParaRPr/>
          </a:p>
        </p:txBody>
      </p:sp>
      <p:sp>
        <p:nvSpPr>
          <p:cNvPr id="96" name="Google Shape;96;p13"/>
          <p:cNvSpPr txBox="1"/>
          <p:nvPr/>
        </p:nvSpPr>
        <p:spPr>
          <a:xfrm>
            <a:off x="327711" y="7271431"/>
            <a:ext cx="181541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800">
                <a:solidFill>
                  <a:schemeClr val="dk1"/>
                </a:solidFill>
                <a:latin typeface="Calibri"/>
                <a:ea typeface="Calibri"/>
                <a:cs typeface="Calibri"/>
                <a:sym typeface="Calibri"/>
              </a:rPr>
              <a:t> </a:t>
            </a:r>
            <a:r>
              <a:rPr lang="ja-JP" sz="2000">
                <a:solidFill>
                  <a:schemeClr val="dk1"/>
                </a:solidFill>
                <a:latin typeface="Arial"/>
                <a:ea typeface="Arial"/>
                <a:cs typeface="Arial"/>
                <a:sym typeface="Arial"/>
              </a:rPr>
              <a:t>おすすめの本</a:t>
            </a:r>
            <a:endParaRPr/>
          </a:p>
        </p:txBody>
      </p:sp>
      <p:pic>
        <p:nvPicPr>
          <p:cNvPr id="97" name="Google Shape;97;p13"/>
          <p:cNvPicPr preferRelativeResize="0"/>
          <p:nvPr/>
        </p:nvPicPr>
        <p:blipFill rotWithShape="1">
          <a:blip r:embed="rId5">
            <a:alphaModFix/>
          </a:blip>
          <a:srcRect b="0" l="0" r="0" t="0"/>
          <a:stretch/>
        </p:blipFill>
        <p:spPr>
          <a:xfrm flipH="1">
            <a:off x="4638912" y="5543923"/>
            <a:ext cx="1436238" cy="896005"/>
          </a:xfrm>
          <a:prstGeom prst="rect">
            <a:avLst/>
          </a:prstGeom>
          <a:noFill/>
          <a:ln>
            <a:noFill/>
          </a:ln>
        </p:spPr>
      </p:pic>
      <p:pic>
        <p:nvPicPr>
          <p:cNvPr id="98" name="Google Shape;98;p13"/>
          <p:cNvPicPr preferRelativeResize="0"/>
          <p:nvPr/>
        </p:nvPicPr>
        <p:blipFill rotWithShape="1">
          <a:blip r:embed="rId6">
            <a:alphaModFix/>
          </a:blip>
          <a:srcRect b="0" l="0" r="0" t="0"/>
          <a:stretch/>
        </p:blipFill>
        <p:spPr>
          <a:xfrm>
            <a:off x="6059247" y="5738582"/>
            <a:ext cx="657910" cy="747434"/>
          </a:xfrm>
          <a:prstGeom prst="rect">
            <a:avLst/>
          </a:prstGeom>
          <a:noFill/>
          <a:ln>
            <a:noFill/>
          </a:ln>
        </p:spPr>
      </p:pic>
      <p:pic>
        <p:nvPicPr>
          <p:cNvPr id="99" name="Google Shape;99;p13"/>
          <p:cNvPicPr preferRelativeResize="0"/>
          <p:nvPr/>
        </p:nvPicPr>
        <p:blipFill rotWithShape="1">
          <a:blip r:embed="rId7">
            <a:alphaModFix/>
          </a:blip>
          <a:srcRect b="0" l="0" r="0" t="0"/>
          <a:stretch/>
        </p:blipFill>
        <p:spPr>
          <a:xfrm>
            <a:off x="167057" y="1067417"/>
            <a:ext cx="1060252" cy="1067667"/>
          </a:xfrm>
          <a:prstGeom prst="rect">
            <a:avLst/>
          </a:prstGeom>
          <a:noFill/>
          <a:ln>
            <a:noFill/>
          </a:ln>
        </p:spPr>
      </p:pic>
      <p:pic>
        <p:nvPicPr>
          <p:cNvPr id="100" name="Google Shape;100;p13"/>
          <p:cNvPicPr preferRelativeResize="0"/>
          <p:nvPr/>
        </p:nvPicPr>
        <p:blipFill rotWithShape="1">
          <a:blip r:embed="rId8">
            <a:alphaModFix/>
          </a:blip>
          <a:srcRect b="0" l="0" r="0" t="0"/>
          <a:stretch/>
        </p:blipFill>
        <p:spPr>
          <a:xfrm>
            <a:off x="5891136" y="3262804"/>
            <a:ext cx="811657" cy="716969"/>
          </a:xfrm>
          <a:prstGeom prst="rect">
            <a:avLst/>
          </a:prstGeom>
          <a:noFill/>
          <a:ln>
            <a:noFill/>
          </a:ln>
        </p:spPr>
      </p:pic>
      <p:pic>
        <p:nvPicPr>
          <p:cNvPr id="101" name="Google Shape;101;p13"/>
          <p:cNvPicPr preferRelativeResize="0"/>
          <p:nvPr/>
        </p:nvPicPr>
        <p:blipFill rotWithShape="1">
          <a:blip r:embed="rId9">
            <a:alphaModFix/>
          </a:blip>
          <a:srcRect b="0" l="0" r="0" t="0"/>
          <a:stretch/>
        </p:blipFill>
        <p:spPr>
          <a:xfrm>
            <a:off x="1420601" y="1104287"/>
            <a:ext cx="995317" cy="1075522"/>
          </a:xfrm>
          <a:prstGeom prst="rect">
            <a:avLst/>
          </a:prstGeom>
          <a:noFill/>
          <a:ln>
            <a:noFill/>
          </a:ln>
        </p:spPr>
      </p:pic>
      <p:sp>
        <p:nvSpPr>
          <p:cNvPr id="102" name="Google Shape;102;p13"/>
          <p:cNvSpPr txBox="1"/>
          <p:nvPr/>
        </p:nvSpPr>
        <p:spPr>
          <a:xfrm>
            <a:off x="265163" y="2321737"/>
            <a:ext cx="6488723" cy="412934"/>
          </a:xfrm>
          <a:prstGeom prst="rect">
            <a:avLst/>
          </a:prstGeom>
          <a:noFill/>
          <a:ln>
            <a:noFill/>
          </a:ln>
        </p:spPr>
        <p:txBody>
          <a:bodyPr anchorCtr="0" anchor="t" bIns="45700" lIns="91425" spcFirstLastPara="1" rIns="91425" wrap="square" tIns="45700">
            <a:spAutoFit/>
          </a:bodyPr>
          <a:lstStyle/>
          <a:p>
            <a:pPr indent="0" lvl="0" marL="0" marR="0" rtl="0" algn="ctr">
              <a:lnSpc>
                <a:spcPct val="89285"/>
              </a:lnSpc>
              <a:spcBef>
                <a:spcPts val="0"/>
              </a:spcBef>
              <a:spcAft>
                <a:spcPts val="0"/>
              </a:spcAft>
              <a:buNone/>
            </a:pPr>
            <a:r>
              <a:rPr b="1" lang="ja-JP" sz="2800">
                <a:solidFill>
                  <a:schemeClr val="accent2"/>
                </a:solidFill>
                <a:latin typeface="Arial"/>
                <a:ea typeface="Arial"/>
                <a:cs typeface="Arial"/>
                <a:sym typeface="Arial"/>
              </a:rPr>
              <a:t>「いきいき・のびのび・おはなし会」</a:t>
            </a:r>
            <a:endParaRPr b="1" sz="2800">
              <a:solidFill>
                <a:schemeClr val="accent2"/>
              </a:solidFill>
              <a:latin typeface="Arial"/>
              <a:ea typeface="Arial"/>
              <a:cs typeface="Arial"/>
              <a:sym typeface="Arial"/>
            </a:endParaRPr>
          </a:p>
        </p:txBody>
      </p:sp>
      <p:grpSp>
        <p:nvGrpSpPr>
          <p:cNvPr id="103" name="Google Shape;103;p13"/>
          <p:cNvGrpSpPr/>
          <p:nvPr/>
        </p:nvGrpSpPr>
        <p:grpSpPr>
          <a:xfrm>
            <a:off x="332769" y="5195733"/>
            <a:ext cx="6354205" cy="313588"/>
            <a:chOff x="-2134118" y="5094340"/>
            <a:chExt cx="9827916" cy="923330"/>
          </a:xfrm>
        </p:grpSpPr>
        <p:pic>
          <p:nvPicPr>
            <p:cNvPr id="104" name="Google Shape;104;p13"/>
            <p:cNvPicPr preferRelativeResize="0"/>
            <p:nvPr/>
          </p:nvPicPr>
          <p:blipFill rotWithShape="1">
            <a:blip r:embed="rId10">
              <a:alphaModFix/>
            </a:blip>
            <a:srcRect b="-3400" l="17744" r="17552" t="0"/>
            <a:stretch/>
          </p:blipFill>
          <p:spPr>
            <a:xfrm>
              <a:off x="-2134118" y="5094340"/>
              <a:ext cx="4437444" cy="923330"/>
            </a:xfrm>
            <a:prstGeom prst="rect">
              <a:avLst/>
            </a:prstGeom>
            <a:noFill/>
            <a:ln>
              <a:noFill/>
            </a:ln>
          </p:spPr>
        </p:pic>
        <p:pic>
          <p:nvPicPr>
            <p:cNvPr id="105" name="Google Shape;105;p13"/>
            <p:cNvPicPr preferRelativeResize="0"/>
            <p:nvPr/>
          </p:nvPicPr>
          <p:blipFill rotWithShape="1">
            <a:blip r:embed="rId11">
              <a:alphaModFix/>
            </a:blip>
            <a:srcRect b="0" l="8235" r="6674" t="0"/>
            <a:stretch/>
          </p:blipFill>
          <p:spPr>
            <a:xfrm>
              <a:off x="2160276" y="5102292"/>
              <a:ext cx="5533522" cy="846758"/>
            </a:xfrm>
            <a:prstGeom prst="rect">
              <a:avLst/>
            </a:prstGeom>
            <a:noFill/>
            <a:ln>
              <a:noFill/>
            </a:ln>
          </p:spPr>
        </p:pic>
      </p:grpSp>
      <p:sp>
        <p:nvSpPr>
          <p:cNvPr id="106" name="Google Shape;106;p13"/>
          <p:cNvSpPr txBox="1"/>
          <p:nvPr/>
        </p:nvSpPr>
        <p:spPr>
          <a:xfrm>
            <a:off x="2649703" y="7405662"/>
            <a:ext cx="41041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a:solidFill>
                  <a:schemeClr val="dk1"/>
                </a:solidFill>
                <a:latin typeface="Arial"/>
                <a:ea typeface="Arial"/>
                <a:cs typeface="Arial"/>
                <a:sym typeface="Arial"/>
              </a:rPr>
              <a:t>ナミヤ雑貨店の奇蹟/東野圭吾 著</a:t>
            </a:r>
            <a:endParaRPr b="1" sz="1800">
              <a:solidFill>
                <a:schemeClr val="dk1"/>
              </a:solidFill>
              <a:latin typeface="Arial"/>
              <a:ea typeface="Arial"/>
              <a:cs typeface="Arial"/>
              <a:sym typeface="Arial"/>
            </a:endParaRPr>
          </a:p>
        </p:txBody>
      </p:sp>
      <p:sp>
        <p:nvSpPr>
          <p:cNvPr id="107" name="Google Shape;107;p13"/>
          <p:cNvSpPr/>
          <p:nvPr/>
        </p:nvSpPr>
        <p:spPr>
          <a:xfrm>
            <a:off x="158429" y="2833696"/>
            <a:ext cx="6657836" cy="2310267"/>
          </a:xfrm>
          <a:prstGeom prst="rect">
            <a:avLst/>
          </a:prstGeom>
          <a:noFill/>
          <a:ln>
            <a:noFill/>
          </a:ln>
        </p:spPr>
        <p:txBody>
          <a:bodyPr anchorCtr="0" anchor="ctr" bIns="45700" lIns="91425" spcFirstLastPara="1" rIns="91425" wrap="square" tIns="45700">
            <a:noAutofit/>
          </a:bodyPr>
          <a:lstStyle/>
          <a:p>
            <a:pPr indent="0" lvl="0" marL="0" marR="0" rtl="0" algn="l">
              <a:lnSpc>
                <a:spcPct val="108333"/>
              </a:lnSpc>
              <a:spcBef>
                <a:spcPts val="0"/>
              </a:spcBef>
              <a:spcAft>
                <a:spcPts val="0"/>
              </a:spcAft>
              <a:buNone/>
            </a:pPr>
            <a:r>
              <a:rPr b="1" lang="ja-JP" sz="2400">
                <a:solidFill>
                  <a:schemeClr val="accent2"/>
                </a:solidFill>
                <a:latin typeface="Calibri"/>
                <a:ea typeface="Calibri"/>
                <a:cs typeface="Calibri"/>
                <a:sym typeface="Calibri"/>
              </a:rPr>
              <a:t> </a:t>
            </a:r>
            <a:r>
              <a:rPr b="1" lang="ja-JP" sz="2400">
                <a:solidFill>
                  <a:schemeClr val="accent6"/>
                </a:solidFill>
                <a:latin typeface="Calibri"/>
                <a:ea typeface="Calibri"/>
                <a:cs typeface="Calibri"/>
                <a:sym typeface="Calibri"/>
              </a:rPr>
              <a:t>日  時 ：　８月５日（水）10：00～11：00</a:t>
            </a:r>
            <a:endParaRPr/>
          </a:p>
          <a:p>
            <a:pPr indent="0" lvl="0" marL="0" marR="0" rtl="0" algn="l">
              <a:lnSpc>
                <a:spcPct val="108333"/>
              </a:lnSpc>
              <a:spcBef>
                <a:spcPts val="0"/>
              </a:spcBef>
              <a:spcAft>
                <a:spcPts val="0"/>
              </a:spcAft>
              <a:buNone/>
            </a:pPr>
            <a:r>
              <a:rPr b="1" lang="ja-JP" sz="2400">
                <a:solidFill>
                  <a:schemeClr val="accent6"/>
                </a:solidFill>
                <a:latin typeface="Calibri"/>
                <a:ea typeface="Calibri"/>
                <a:cs typeface="Calibri"/>
                <a:sym typeface="Calibri"/>
              </a:rPr>
              <a:t> 場  所 ：　銀河アリーナ　小ホール2階</a:t>
            </a:r>
            <a:endParaRPr b="1" sz="2400">
              <a:solidFill>
                <a:schemeClr val="accent6"/>
              </a:solidFill>
              <a:latin typeface="Calibri"/>
              <a:ea typeface="Calibri"/>
              <a:cs typeface="Calibri"/>
              <a:sym typeface="Calibri"/>
            </a:endParaRPr>
          </a:p>
          <a:p>
            <a:pPr indent="0" lvl="0" marL="0" marR="0" rtl="0" algn="l">
              <a:lnSpc>
                <a:spcPct val="100000"/>
              </a:lnSpc>
              <a:spcBef>
                <a:spcPts val="0"/>
              </a:spcBef>
              <a:spcAft>
                <a:spcPts val="0"/>
              </a:spcAft>
              <a:buNone/>
            </a:pPr>
            <a:r>
              <a:rPr b="1" lang="ja-JP" sz="2400">
                <a:solidFill>
                  <a:schemeClr val="accent6"/>
                </a:solidFill>
                <a:latin typeface="Calibri"/>
                <a:ea typeface="Calibri"/>
                <a:cs typeface="Calibri"/>
                <a:sym typeface="Calibri"/>
              </a:rPr>
              <a:t>出演者：　「チューリップの会」他</a:t>
            </a:r>
            <a:endParaRPr b="1" sz="2400">
              <a:solidFill>
                <a:schemeClr val="accent6"/>
              </a:solidFill>
              <a:latin typeface="Calibri"/>
              <a:ea typeface="Calibri"/>
              <a:cs typeface="Calibri"/>
              <a:sym typeface="Calibri"/>
            </a:endParaRPr>
          </a:p>
          <a:p>
            <a:pPr indent="0" lvl="0" marL="0" marR="0" rtl="0" algn="l">
              <a:lnSpc>
                <a:spcPct val="100000"/>
              </a:lnSpc>
              <a:spcBef>
                <a:spcPts val="0"/>
              </a:spcBef>
              <a:spcAft>
                <a:spcPts val="0"/>
              </a:spcAft>
              <a:buNone/>
            </a:pPr>
            <a:r>
              <a:rPr b="1" lang="ja-JP" sz="2400">
                <a:solidFill>
                  <a:schemeClr val="accent6"/>
                </a:solidFill>
                <a:latin typeface="Calibri"/>
                <a:ea typeface="Calibri"/>
                <a:cs typeface="Calibri"/>
                <a:sym typeface="Calibri"/>
              </a:rPr>
              <a:t>　　　　</a:t>
            </a:r>
            <a:endParaRPr b="1" sz="1800">
              <a:solidFill>
                <a:schemeClr val="accent6"/>
              </a:solidFill>
              <a:latin typeface="Calibri"/>
              <a:ea typeface="Calibri"/>
              <a:cs typeface="Calibri"/>
              <a:sym typeface="Calibri"/>
            </a:endParaRPr>
          </a:p>
          <a:p>
            <a:pPr indent="0" lvl="0" marL="0" marR="0" rtl="0" algn="l">
              <a:lnSpc>
                <a:spcPct val="120000"/>
              </a:lnSpc>
              <a:spcBef>
                <a:spcPts val="0"/>
              </a:spcBef>
              <a:spcAft>
                <a:spcPts val="0"/>
              </a:spcAft>
              <a:buNone/>
            </a:pPr>
            <a:r>
              <a:rPr b="1" lang="ja-JP" sz="2000">
                <a:solidFill>
                  <a:schemeClr val="accent6"/>
                </a:solidFill>
                <a:latin typeface="Calibri"/>
                <a:ea typeface="Calibri"/>
                <a:cs typeface="Calibri"/>
                <a:sym typeface="Calibri"/>
              </a:rPr>
              <a:t>※おはなし会終了後に、雑誌の無料配布があります♪</a:t>
            </a:r>
            <a:endParaRPr b="1" sz="2000">
              <a:solidFill>
                <a:schemeClr val="accent6"/>
              </a:solidFill>
              <a:latin typeface="Calibri"/>
              <a:ea typeface="Calibri"/>
              <a:cs typeface="Calibri"/>
              <a:sym typeface="Calibri"/>
            </a:endParaRPr>
          </a:p>
          <a:p>
            <a:pPr indent="0" lvl="0" marL="0" marR="0" rtl="0" algn="l">
              <a:lnSpc>
                <a:spcPct val="120000"/>
              </a:lnSpc>
              <a:spcBef>
                <a:spcPts val="0"/>
              </a:spcBef>
              <a:spcAft>
                <a:spcPts val="0"/>
              </a:spcAft>
              <a:buNone/>
            </a:pPr>
            <a:r>
              <a:rPr b="1" lang="ja-JP" sz="2000">
                <a:solidFill>
                  <a:schemeClr val="accent6"/>
                </a:solidFill>
                <a:latin typeface="Calibri"/>
                <a:ea typeface="Calibri"/>
                <a:cs typeface="Calibri"/>
                <a:sym typeface="Calibri"/>
              </a:rPr>
              <a:t>参加してくれた皆さんにプレゼントがございます！</a:t>
            </a:r>
            <a:endParaRPr b="1" sz="2000">
              <a:solidFill>
                <a:schemeClr val="accent6"/>
              </a:solidFill>
              <a:latin typeface="Calibri"/>
              <a:ea typeface="Calibri"/>
              <a:cs typeface="Calibri"/>
              <a:sym typeface="Calibri"/>
            </a:endParaRPr>
          </a:p>
        </p:txBody>
      </p:sp>
      <p:sp>
        <p:nvSpPr>
          <p:cNvPr id="108" name="Google Shape;108;p13"/>
          <p:cNvSpPr txBox="1"/>
          <p:nvPr/>
        </p:nvSpPr>
        <p:spPr>
          <a:xfrm>
            <a:off x="2489330" y="7994631"/>
            <a:ext cx="4104183"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chemeClr val="dk1"/>
                </a:solidFill>
                <a:latin typeface="Calibri"/>
                <a:ea typeface="Calibri"/>
                <a:cs typeface="Calibri"/>
                <a:sym typeface="Calibri"/>
              </a:rPr>
              <a:t>　あらゆる悩み相談に乗る不思議な雑貨店。</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そこに集う、人生最大の岐路に立った人たち。過去と現在を超えて暖かな手紙交換がはじる・・・。　　　張り巡らせた伏線が奇跡のように繋がり合う、心ふるわす物語。</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２０１７年映画公開。主演・山田涼介</a:t>
            </a:r>
            <a:endParaRPr/>
          </a:p>
        </p:txBody>
      </p:sp>
      <p:sp>
        <p:nvSpPr>
          <p:cNvPr id="109" name="Google Shape;109;p13"/>
          <p:cNvSpPr/>
          <p:nvPr/>
        </p:nvSpPr>
        <p:spPr>
          <a:xfrm>
            <a:off x="2247900" y="7228919"/>
            <a:ext cx="4505986" cy="2578461"/>
          </a:xfrm>
          <a:prstGeom prst="snip2DiagRect">
            <a:avLst>
              <a:gd fmla="val 0" name="adj1"/>
              <a:gd fmla="val 16667" name="adj2"/>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0" name="Google Shape;110;p13"/>
          <p:cNvPicPr preferRelativeResize="0"/>
          <p:nvPr/>
        </p:nvPicPr>
        <p:blipFill rotWithShape="1">
          <a:blip r:embed="rId12">
            <a:alphaModFix/>
          </a:blip>
          <a:srcRect b="0" l="0" r="0" t="0"/>
          <a:stretch/>
        </p:blipFill>
        <p:spPr>
          <a:xfrm>
            <a:off x="601387" y="7899863"/>
            <a:ext cx="1073831" cy="1574533"/>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4"/>
          <p:cNvPicPr preferRelativeResize="0"/>
          <p:nvPr/>
        </p:nvPicPr>
        <p:blipFill rotWithShape="1">
          <a:blip r:embed="rId3">
            <a:alphaModFix/>
          </a:blip>
          <a:srcRect b="0" l="0" r="0" t="0"/>
          <a:stretch/>
        </p:blipFill>
        <p:spPr>
          <a:xfrm>
            <a:off x="409575" y="1382785"/>
            <a:ext cx="1113832" cy="1751431"/>
          </a:xfrm>
          <a:prstGeom prst="rect">
            <a:avLst/>
          </a:prstGeom>
          <a:noFill/>
          <a:ln cap="flat" cmpd="sng" w="9525">
            <a:solidFill>
              <a:schemeClr val="dk1"/>
            </a:solidFill>
            <a:prstDash val="solid"/>
            <a:round/>
            <a:headEnd len="sm" w="sm" type="none"/>
            <a:tailEnd len="sm" w="sm" type="none"/>
          </a:ln>
        </p:spPr>
      </p:pic>
      <p:pic>
        <p:nvPicPr>
          <p:cNvPr id="117" name="Google Shape;117;p14"/>
          <p:cNvPicPr preferRelativeResize="0"/>
          <p:nvPr/>
        </p:nvPicPr>
        <p:blipFill rotWithShape="1">
          <a:blip r:embed="rId4">
            <a:alphaModFix/>
          </a:blip>
          <a:srcRect b="0" l="0" r="0" t="0"/>
          <a:stretch/>
        </p:blipFill>
        <p:spPr>
          <a:xfrm>
            <a:off x="3696293" y="1395318"/>
            <a:ext cx="1113832" cy="1751431"/>
          </a:xfrm>
          <a:prstGeom prst="rect">
            <a:avLst/>
          </a:prstGeom>
          <a:noFill/>
          <a:ln cap="flat" cmpd="sng" w="9525">
            <a:solidFill>
              <a:schemeClr val="dk1"/>
            </a:solidFill>
            <a:prstDash val="solid"/>
            <a:round/>
            <a:headEnd len="sm" w="sm" type="none"/>
            <a:tailEnd len="sm" w="sm" type="none"/>
          </a:ln>
        </p:spPr>
      </p:pic>
      <p:pic>
        <p:nvPicPr>
          <p:cNvPr id="118" name="Google Shape;118;p14"/>
          <p:cNvPicPr preferRelativeResize="0"/>
          <p:nvPr/>
        </p:nvPicPr>
        <p:blipFill rotWithShape="1">
          <a:blip r:embed="rId5">
            <a:alphaModFix/>
          </a:blip>
          <a:srcRect b="0" l="0" r="0" t="0"/>
          <a:stretch/>
        </p:blipFill>
        <p:spPr>
          <a:xfrm>
            <a:off x="409575" y="5745523"/>
            <a:ext cx="1113832" cy="1751431"/>
          </a:xfrm>
          <a:prstGeom prst="rect">
            <a:avLst/>
          </a:prstGeom>
          <a:noFill/>
          <a:ln cap="flat" cmpd="sng" w="9525">
            <a:solidFill>
              <a:schemeClr val="dk1"/>
            </a:solidFill>
            <a:prstDash val="solid"/>
            <a:round/>
            <a:headEnd len="sm" w="sm" type="none"/>
            <a:tailEnd len="sm" w="sm" type="none"/>
          </a:ln>
        </p:spPr>
      </p:pic>
      <p:pic>
        <p:nvPicPr>
          <p:cNvPr id="119" name="Google Shape;119;p14"/>
          <p:cNvPicPr preferRelativeResize="0"/>
          <p:nvPr/>
        </p:nvPicPr>
        <p:blipFill rotWithShape="1">
          <a:blip r:embed="rId6">
            <a:alphaModFix/>
          </a:blip>
          <a:srcRect b="0" l="0" r="0" t="0"/>
          <a:stretch/>
        </p:blipFill>
        <p:spPr>
          <a:xfrm>
            <a:off x="3696293" y="5745523"/>
            <a:ext cx="1113832" cy="1751430"/>
          </a:xfrm>
          <a:prstGeom prst="rect">
            <a:avLst/>
          </a:prstGeom>
          <a:noFill/>
          <a:ln cap="flat" cmpd="sng" w="9525">
            <a:solidFill>
              <a:schemeClr val="dk1"/>
            </a:solidFill>
            <a:prstDash val="solid"/>
            <a:round/>
            <a:headEnd len="sm" w="sm" type="none"/>
            <a:tailEnd len="sm" w="sm" type="none"/>
          </a:ln>
        </p:spPr>
      </p:pic>
      <p:sp>
        <p:nvSpPr>
          <p:cNvPr id="120" name="Google Shape;120;p14"/>
          <p:cNvSpPr/>
          <p:nvPr/>
        </p:nvSpPr>
        <p:spPr>
          <a:xfrm>
            <a:off x="289919" y="3316066"/>
            <a:ext cx="2681881" cy="2065757"/>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300">
                <a:solidFill>
                  <a:schemeClr val="dk1"/>
                </a:solidFill>
                <a:latin typeface="Calibri"/>
                <a:ea typeface="Calibri"/>
                <a:cs typeface="Calibri"/>
                <a:sym typeface="Calibri"/>
              </a:rPr>
              <a:t>　みんなから変わっていると言われる中２の少女・夏鈴は、盲ろうの青年に出会い・・・。親友ができたこをときっかけに、様々な人たちと知り合い、「友だちとは？」「障害とは？」を考えを深めていく物語。</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lang="ja-JP" sz="1200">
                <a:solidFill>
                  <a:schemeClr val="lt1"/>
                </a:solidFill>
                <a:latin typeface="Calibri"/>
                <a:ea typeface="Calibri"/>
                <a:cs typeface="Calibri"/>
                <a:sym typeface="Calibri"/>
              </a:rPr>
              <a:t>みんら</a:t>
            </a:r>
            <a:endParaRPr sz="12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 name="Google Shape;121;p14"/>
          <p:cNvSpPr/>
          <p:nvPr/>
        </p:nvSpPr>
        <p:spPr>
          <a:xfrm>
            <a:off x="1924870" y="416492"/>
            <a:ext cx="3066596" cy="410084"/>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1800">
                <a:solidFill>
                  <a:schemeClr val="dk1"/>
                </a:solidFill>
                <a:latin typeface="Calibri"/>
                <a:ea typeface="Calibri"/>
                <a:cs typeface="Calibri"/>
                <a:sym typeface="Calibri"/>
              </a:rPr>
              <a:t>夏休みにおすすめの本</a:t>
            </a:r>
            <a:endParaRPr/>
          </a:p>
        </p:txBody>
      </p:sp>
      <p:sp>
        <p:nvSpPr>
          <p:cNvPr id="122" name="Google Shape;122;p14"/>
          <p:cNvSpPr/>
          <p:nvPr/>
        </p:nvSpPr>
        <p:spPr>
          <a:xfrm>
            <a:off x="3617420" y="3117923"/>
            <a:ext cx="2741412" cy="2200276"/>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300">
                <a:solidFill>
                  <a:schemeClr val="dk1"/>
                </a:solidFill>
                <a:latin typeface="Calibri"/>
                <a:ea typeface="Calibri"/>
                <a:cs typeface="Calibri"/>
                <a:sym typeface="Calibri"/>
              </a:rPr>
              <a:t>　その朝、とう子さんは両親とも弟妹ともいつもの朝のように別れてタバコ工場へむかったのです。</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300">
                <a:solidFill>
                  <a:schemeClr val="dk1"/>
                </a:solidFill>
                <a:latin typeface="Calibri"/>
                <a:ea typeface="Calibri"/>
                <a:cs typeface="Calibri"/>
                <a:sym typeface="Calibri"/>
              </a:rPr>
              <a:t>　そして原爆が・・・。敵国アメリカの二世である同級生や年上の少女との交流を通して、戦争、原爆の悲惨さ、むなしさを心を込めて語る。</a:t>
            </a:r>
            <a:endParaRPr/>
          </a:p>
        </p:txBody>
      </p:sp>
      <p:sp>
        <p:nvSpPr>
          <p:cNvPr id="123" name="Google Shape;123;p14"/>
          <p:cNvSpPr/>
          <p:nvPr/>
        </p:nvSpPr>
        <p:spPr>
          <a:xfrm>
            <a:off x="289919" y="7348638"/>
            <a:ext cx="2805705" cy="2590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300">
                <a:solidFill>
                  <a:schemeClr val="dk1"/>
                </a:solidFill>
                <a:latin typeface="Calibri"/>
                <a:ea typeface="Calibri"/>
                <a:cs typeface="Calibri"/>
                <a:sym typeface="Calibri"/>
              </a:rPr>
              <a:t>　コロナ禍で登校や部活が制限される中、しかし出会いもあった。オンライン会議を駆使して、全国で繋がっていく天文部の中高生たち。「スターキャッチコンテスト」開催の次に彼らが狙うのは・・・。</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300">
                <a:solidFill>
                  <a:schemeClr val="dk1"/>
                </a:solidFill>
                <a:latin typeface="Calibri"/>
                <a:ea typeface="Calibri"/>
                <a:cs typeface="Calibri"/>
                <a:sym typeface="Calibri"/>
              </a:rPr>
              <a:t>２０２５年映画公開。出演・桜田ひより、水沢林太郎ほか</a:t>
            </a:r>
            <a:endParaRPr/>
          </a:p>
        </p:txBody>
      </p:sp>
      <p:sp>
        <p:nvSpPr>
          <p:cNvPr id="124" name="Google Shape;124;p14"/>
          <p:cNvSpPr/>
          <p:nvPr/>
        </p:nvSpPr>
        <p:spPr>
          <a:xfrm>
            <a:off x="3527827" y="7203625"/>
            <a:ext cx="2920598" cy="2590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300">
                <a:solidFill>
                  <a:schemeClr val="dk1"/>
                </a:solidFill>
                <a:latin typeface="Calibri"/>
                <a:ea typeface="Calibri"/>
                <a:cs typeface="Calibri"/>
                <a:sym typeface="Calibri"/>
              </a:rPr>
              <a:t>　中学１年生の美琴は、シングルマザーの母と祖母と暮らしている。ある夏、母がかつての同級生・朱美さんと再会し、彼女の家族と共同生活を始めることに。でも、朱美さんの家族には、隣のクラスの変わり者がいて・・・</a:t>
            </a:r>
            <a:endParaRPr/>
          </a:p>
        </p:txBody>
      </p:sp>
      <p:sp>
        <p:nvSpPr>
          <p:cNvPr id="125" name="Google Shape;125;p14"/>
          <p:cNvSpPr txBox="1"/>
          <p:nvPr/>
        </p:nvSpPr>
        <p:spPr>
          <a:xfrm>
            <a:off x="1542449" y="5882575"/>
            <a:ext cx="20751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chemeClr val="dk1"/>
                </a:solidFill>
                <a:latin typeface="Arial"/>
                <a:ea typeface="Arial"/>
                <a:cs typeface="Arial"/>
                <a:sym typeface="Arial"/>
              </a:rPr>
              <a:t>「この夏の星を見る」</a:t>
            </a:r>
            <a:endParaRPr b="1" sz="1400">
              <a:solidFill>
                <a:schemeClr val="dk1"/>
              </a:solidFill>
              <a:latin typeface="Arial"/>
              <a:ea typeface="Arial"/>
              <a:cs typeface="Arial"/>
              <a:sym typeface="Arial"/>
            </a:endParaRPr>
          </a:p>
          <a:p>
            <a:pPr indent="0" lvl="0" marL="0" marR="0" rtl="0" algn="l">
              <a:spcBef>
                <a:spcPts val="0"/>
              </a:spcBef>
              <a:spcAft>
                <a:spcPts val="0"/>
              </a:spcAft>
              <a:buNone/>
            </a:pPr>
            <a:r>
              <a:rPr b="1" lang="ja-JP" sz="1400">
                <a:solidFill>
                  <a:schemeClr val="dk1"/>
                </a:solidFill>
                <a:latin typeface="Arial"/>
                <a:ea typeface="Arial"/>
                <a:cs typeface="Arial"/>
                <a:sym typeface="Arial"/>
              </a:rPr>
              <a:t>　　　</a:t>
            </a:r>
            <a:endParaRPr b="1" sz="1400">
              <a:solidFill>
                <a:schemeClr val="dk1"/>
              </a:solidFill>
              <a:latin typeface="Arial"/>
              <a:ea typeface="Arial"/>
              <a:cs typeface="Arial"/>
              <a:sym typeface="Arial"/>
            </a:endParaRPr>
          </a:p>
          <a:p>
            <a:pPr indent="0" lvl="0" marL="0" marR="0" rtl="0" algn="l">
              <a:spcBef>
                <a:spcPts val="0"/>
              </a:spcBef>
              <a:spcAft>
                <a:spcPts val="0"/>
              </a:spcAft>
              <a:buNone/>
            </a:pPr>
            <a:r>
              <a:rPr b="1" lang="ja-JP" sz="1400">
                <a:solidFill>
                  <a:schemeClr val="dk1"/>
                </a:solidFill>
                <a:latin typeface="Arial"/>
                <a:ea typeface="Arial"/>
                <a:cs typeface="Arial"/>
                <a:sym typeface="Arial"/>
              </a:rPr>
              <a:t>　　辻村深月著</a:t>
            </a:r>
            <a:endParaRPr b="1" sz="1400">
              <a:solidFill>
                <a:schemeClr val="dk1"/>
              </a:solidFill>
              <a:latin typeface="Arial"/>
              <a:ea typeface="Arial"/>
              <a:cs typeface="Arial"/>
              <a:sym typeface="Arial"/>
            </a:endParaRPr>
          </a:p>
        </p:txBody>
      </p:sp>
      <p:sp>
        <p:nvSpPr>
          <p:cNvPr id="126" name="Google Shape;126;p14"/>
          <p:cNvSpPr txBox="1"/>
          <p:nvPr/>
        </p:nvSpPr>
        <p:spPr>
          <a:xfrm>
            <a:off x="4668436" y="5869173"/>
            <a:ext cx="2314575"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Arial"/>
                <a:ea typeface="Arial"/>
                <a:cs typeface="Arial"/>
                <a:sym typeface="Arial"/>
              </a:rPr>
              <a:t>「みかんファミリー」</a:t>
            </a:r>
            <a:endParaRPr b="1" sz="1400">
              <a:solidFill>
                <a:schemeClr val="dk1"/>
              </a:solidFill>
              <a:latin typeface="Arial"/>
              <a:ea typeface="Arial"/>
              <a:cs typeface="Arial"/>
              <a:sym typeface="Arial"/>
            </a:endParaRPr>
          </a:p>
          <a:p>
            <a:pPr indent="0" lvl="0" marL="0" marR="0" rtl="0" algn="ctr">
              <a:spcBef>
                <a:spcPts val="0"/>
              </a:spcBef>
              <a:spcAft>
                <a:spcPts val="0"/>
              </a:spcAft>
              <a:buNone/>
            </a:pPr>
            <a:r>
              <a:t/>
            </a:r>
            <a:endParaRPr b="1" sz="1400">
              <a:solidFill>
                <a:schemeClr val="dk1"/>
              </a:solidFill>
              <a:latin typeface="Arial"/>
              <a:ea typeface="Arial"/>
              <a:cs typeface="Arial"/>
              <a:sym typeface="Arial"/>
            </a:endParaRPr>
          </a:p>
          <a:p>
            <a:pPr indent="0" lvl="0" marL="0" marR="0" rtl="0" algn="ctr">
              <a:spcBef>
                <a:spcPts val="0"/>
              </a:spcBef>
              <a:spcAft>
                <a:spcPts val="0"/>
              </a:spcAft>
              <a:buNone/>
            </a:pPr>
            <a:r>
              <a:rPr b="1" lang="ja-JP" sz="1400">
                <a:solidFill>
                  <a:schemeClr val="dk1"/>
                </a:solidFill>
                <a:latin typeface="Arial"/>
                <a:ea typeface="Arial"/>
                <a:cs typeface="Arial"/>
                <a:sym typeface="Arial"/>
              </a:rPr>
              <a:t>椰月美智子著</a:t>
            </a:r>
            <a:endParaRPr b="1" sz="1400">
              <a:solidFill>
                <a:schemeClr val="dk1"/>
              </a:solidFill>
              <a:latin typeface="Arial"/>
              <a:ea typeface="Arial"/>
              <a:cs typeface="Arial"/>
              <a:sym typeface="Arial"/>
            </a:endParaRPr>
          </a:p>
        </p:txBody>
      </p:sp>
      <p:sp>
        <p:nvSpPr>
          <p:cNvPr id="127" name="Google Shape;127;p14"/>
          <p:cNvSpPr txBox="1"/>
          <p:nvPr/>
        </p:nvSpPr>
        <p:spPr>
          <a:xfrm>
            <a:off x="1666576" y="1793981"/>
            <a:ext cx="1657352"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Arial"/>
                <a:ea typeface="Arial"/>
                <a:cs typeface="Arial"/>
                <a:sym typeface="Arial"/>
              </a:rPr>
              <a:t>「真昼に星が光ると知ったのは」</a:t>
            </a:r>
            <a:endParaRPr b="1" sz="1400">
              <a:solidFill>
                <a:schemeClr val="dk1"/>
              </a:solidFill>
              <a:latin typeface="Arial"/>
              <a:ea typeface="Arial"/>
              <a:cs typeface="Arial"/>
              <a:sym typeface="Arial"/>
            </a:endParaRPr>
          </a:p>
          <a:p>
            <a:pPr indent="0" lvl="0" marL="0" marR="0" rtl="0" algn="ctr">
              <a:spcBef>
                <a:spcPts val="0"/>
              </a:spcBef>
              <a:spcAft>
                <a:spcPts val="0"/>
              </a:spcAft>
              <a:buNone/>
            </a:pPr>
            <a:r>
              <a:t/>
            </a:r>
            <a:endParaRPr b="1" sz="1400">
              <a:solidFill>
                <a:schemeClr val="dk1"/>
              </a:solidFill>
              <a:latin typeface="Arial"/>
              <a:ea typeface="Arial"/>
              <a:cs typeface="Arial"/>
              <a:sym typeface="Arial"/>
            </a:endParaRPr>
          </a:p>
          <a:p>
            <a:pPr indent="0" lvl="0" marL="0" marR="0" rtl="0" algn="ctr">
              <a:spcBef>
                <a:spcPts val="0"/>
              </a:spcBef>
              <a:spcAft>
                <a:spcPts val="0"/>
              </a:spcAft>
              <a:buNone/>
            </a:pPr>
            <a:r>
              <a:rPr b="1" lang="ja-JP" sz="1400">
                <a:solidFill>
                  <a:schemeClr val="dk1"/>
                </a:solidFill>
                <a:latin typeface="Arial"/>
                <a:ea typeface="Arial"/>
                <a:cs typeface="Arial"/>
                <a:sym typeface="Arial"/>
              </a:rPr>
              <a:t>梨屋アリエ著</a:t>
            </a:r>
            <a:endParaRPr b="1" sz="1400">
              <a:solidFill>
                <a:schemeClr val="dk1"/>
              </a:solidFill>
              <a:latin typeface="Arial"/>
              <a:ea typeface="Arial"/>
              <a:cs typeface="Arial"/>
              <a:sym typeface="Arial"/>
            </a:endParaRPr>
          </a:p>
        </p:txBody>
      </p:sp>
      <p:sp>
        <p:nvSpPr>
          <p:cNvPr id="128" name="Google Shape;128;p14"/>
          <p:cNvSpPr txBox="1"/>
          <p:nvPr/>
        </p:nvSpPr>
        <p:spPr>
          <a:xfrm>
            <a:off x="4935729" y="1673724"/>
            <a:ext cx="1779988" cy="116955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Calibri"/>
                <a:ea typeface="Calibri"/>
                <a:cs typeface="Calibri"/>
                <a:sym typeface="Calibri"/>
              </a:rPr>
              <a:t>「ヒロシマ、八月、炎の鎮魂歌」</a:t>
            </a:r>
            <a:endParaRPr b="1" sz="1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ctr">
              <a:spcBef>
                <a:spcPts val="0"/>
              </a:spcBef>
              <a:spcAft>
                <a:spcPts val="0"/>
              </a:spcAft>
              <a:buNone/>
            </a:pPr>
            <a:r>
              <a:rPr b="1" lang="ja-JP" sz="1400">
                <a:solidFill>
                  <a:schemeClr val="dk1"/>
                </a:solidFill>
                <a:latin typeface="Calibri"/>
                <a:ea typeface="Calibri"/>
                <a:cs typeface="Calibri"/>
                <a:sym typeface="Calibri"/>
              </a:rPr>
              <a:t>作家・大野允子</a:t>
            </a:r>
            <a:endParaRPr b="1" sz="1400">
              <a:solidFill>
                <a:schemeClr val="dk1"/>
              </a:solidFill>
              <a:latin typeface="Calibri"/>
              <a:ea typeface="Calibri"/>
              <a:cs typeface="Calibri"/>
              <a:sym typeface="Calibri"/>
            </a:endParaRPr>
          </a:p>
          <a:p>
            <a:pPr indent="0" lvl="0" marL="0" marR="0" rtl="0" algn="ctr">
              <a:spcBef>
                <a:spcPts val="0"/>
              </a:spcBef>
              <a:spcAft>
                <a:spcPts val="0"/>
              </a:spcAft>
              <a:buNone/>
            </a:pPr>
            <a:r>
              <a:rPr b="1" lang="ja-JP" sz="1400">
                <a:solidFill>
                  <a:schemeClr val="dk1"/>
                </a:solidFill>
                <a:latin typeface="Calibri"/>
                <a:ea typeface="Calibri"/>
                <a:cs typeface="Calibri"/>
                <a:sym typeface="Calibri"/>
              </a:rPr>
              <a:t>画家・永田治子</a:t>
            </a:r>
            <a:endParaRPr b="1" sz="1400">
              <a:solidFill>
                <a:schemeClr val="dk1"/>
              </a:solidFill>
              <a:latin typeface="Calibri"/>
              <a:ea typeface="Calibri"/>
              <a:cs typeface="Calibri"/>
              <a:sym typeface="Calibri"/>
            </a:endParaRPr>
          </a:p>
        </p:txBody>
      </p:sp>
      <p:pic>
        <p:nvPicPr>
          <p:cNvPr id="129" name="Google Shape;129;p14"/>
          <p:cNvPicPr preferRelativeResize="0"/>
          <p:nvPr/>
        </p:nvPicPr>
        <p:blipFill rotWithShape="1">
          <a:blip r:embed="rId7">
            <a:alphaModFix/>
          </a:blip>
          <a:srcRect b="0" l="0" r="0" t="0"/>
          <a:stretch/>
        </p:blipFill>
        <p:spPr>
          <a:xfrm>
            <a:off x="4668436" y="-326300"/>
            <a:ext cx="1600200" cy="1437247"/>
          </a:xfrm>
          <a:prstGeom prst="rect">
            <a:avLst/>
          </a:prstGeom>
          <a:noFill/>
          <a:ln>
            <a:noFill/>
          </a:ln>
        </p:spPr>
      </p:pic>
      <p:pic>
        <p:nvPicPr>
          <p:cNvPr id="130" name="Google Shape;130;p14"/>
          <p:cNvPicPr preferRelativeResize="0"/>
          <p:nvPr/>
        </p:nvPicPr>
        <p:blipFill rotWithShape="1">
          <a:blip r:embed="rId8">
            <a:alphaModFix/>
          </a:blip>
          <a:srcRect b="0" l="0" r="0" t="0"/>
          <a:stretch/>
        </p:blipFill>
        <p:spPr>
          <a:xfrm>
            <a:off x="837607" y="-302917"/>
            <a:ext cx="1200150" cy="134703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