
<file path=[Content_Types].xml><?xml version="1.0" encoding="utf-8"?>
<Types xmlns="http://schemas.openxmlformats.org/package/2006/content-types">
  <Default ContentType="image/jpeg" Extension="jpg"/>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1.xml"/>
  <Override ContentType="application/vnd.openxmlformats-officedocument.presentationml.notesSlide+xml" PartName="/ppt/notesSlides/notesSlide2.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9.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7.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21.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70" r:id="rId4"/>
    <p:sldMasterId id="2147483671" r:id="rId5"/>
  </p:sldMasterIdLst>
  <p:notesMasterIdLst>
    <p:notesMasterId r:id="rId6"/>
  </p:notesMasterIdLst>
  <p:sldIdLst>
    <p:sldId id="256" r:id="rId7"/>
    <p:sldId id="257" r:id="rId8"/>
  </p:sldIdLst>
  <p:sldSz cy="9906000" cx="6858000"/>
  <p:notesSz cx="6858000" cy="9945675"/>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3143">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3143" orient="horz"/>
        <p:guide pos="2160"/>
      </p:guideLst>
    </p:cSldViewPr>
  </p:slideViewPr>
</p:viewPr>
</file>

<file path=ppt/_rels/presentation.xml.rels><?xml version="1.0" encoding="UTF-8" standalone="yes"?><Relationships xmlns="http://schemas.openxmlformats.org/package/2006/relationships"><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5" Type="http://schemas.openxmlformats.org/officeDocument/2006/relationships/slideMaster" Target="slideMasters/slideMaster2.xml"/><Relationship Id="rId6" Type="http://schemas.openxmlformats.org/officeDocument/2006/relationships/notesMaster" Target="notesMasters/notesMaster1.xml"/><Relationship Id="rId7" Type="http://schemas.openxmlformats.org/officeDocument/2006/relationships/slide" Target="slides/slide1.xml"/><Relationship Id="rId8"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2393" cy="499285"/>
          </a:xfrm>
          <a:prstGeom prst="rect">
            <a:avLst/>
          </a:prstGeom>
          <a:noFill/>
          <a:ln>
            <a:noFill/>
          </a:ln>
        </p:spPr>
        <p:txBody>
          <a:bodyPr anchorCtr="0" anchor="t" bIns="46250" lIns="92525" spcFirstLastPara="1" rIns="92525" wrap="square" tIns="46250">
            <a:noAutofit/>
          </a:bodyPr>
          <a:lstStyle>
            <a:lvl1pPr lvl="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4" name="Google Shape;4;n"/>
          <p:cNvSpPr txBox="1"/>
          <p:nvPr>
            <p:ph idx="10" type="dt"/>
          </p:nvPr>
        </p:nvSpPr>
        <p:spPr>
          <a:xfrm>
            <a:off x="3883991" y="0"/>
            <a:ext cx="2972392" cy="499285"/>
          </a:xfrm>
          <a:prstGeom prst="rect">
            <a:avLst/>
          </a:prstGeom>
          <a:noFill/>
          <a:ln>
            <a:noFill/>
          </a:ln>
        </p:spPr>
        <p:txBody>
          <a:bodyPr anchorCtr="0" anchor="t" bIns="46250" lIns="92525" spcFirstLastPara="1" rIns="92525" wrap="square" tIns="46250">
            <a:noAutofit/>
          </a:bodyPr>
          <a:lstStyle>
            <a:lvl1pPr lvl="0" marR="0" rtl="0" algn="r">
              <a:spcBef>
                <a:spcPts val="0"/>
              </a:spcBef>
              <a:spcAft>
                <a:spcPts val="0"/>
              </a:spcAft>
              <a:buSzPts val="1400"/>
              <a:buNone/>
              <a:defRPr b="0" i="0" sz="1200" u="none" cap="none" strike="noStrike">
                <a:solidFill>
                  <a:schemeClr val="dk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5" name="Google Shape;5;n"/>
          <p:cNvSpPr/>
          <p:nvPr>
            <p:ph idx="3" type="sldImg"/>
          </p:nvPr>
        </p:nvSpPr>
        <p:spPr>
          <a:xfrm>
            <a:off x="2266950" y="1243013"/>
            <a:ext cx="2324100" cy="335597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316" y="4786413"/>
            <a:ext cx="5487370" cy="3915864"/>
          </a:xfrm>
          <a:prstGeom prst="rect">
            <a:avLst/>
          </a:prstGeom>
          <a:noFill/>
          <a:ln>
            <a:noFill/>
          </a:ln>
        </p:spPr>
        <p:txBody>
          <a:bodyPr anchorCtr="0" anchor="t" bIns="46250" lIns="92525" spcFirstLastPara="1" rIns="92525" wrap="square" tIns="46250">
            <a:noAutofit/>
          </a:bodyPr>
          <a:lstStyle>
            <a:lvl1pPr indent="-228600" lvl="0" marL="45720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1pPr>
            <a:lvl2pPr indent="-228600" lvl="1" marL="91440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2pPr>
            <a:lvl3pPr indent="-228600" lvl="2" marL="137160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3pPr>
            <a:lvl4pPr indent="-228600" lvl="3" marL="182880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4pPr>
            <a:lvl5pPr indent="-228600" lvl="4" marL="228600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5pPr>
            <a:lvl6pPr indent="-228600" lvl="5" marL="274320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6pPr>
            <a:lvl7pPr indent="-228600" lvl="6" marL="320040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7pPr>
            <a:lvl8pPr indent="-228600" lvl="7" marL="365760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8pPr>
            <a:lvl9pPr indent="-228600" lvl="8" marL="411480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9pPr>
          </a:lstStyle>
          <a:p/>
        </p:txBody>
      </p:sp>
      <p:sp>
        <p:nvSpPr>
          <p:cNvPr id="7" name="Google Shape;7;n"/>
          <p:cNvSpPr txBox="1"/>
          <p:nvPr>
            <p:ph idx="11" type="ftr"/>
          </p:nvPr>
        </p:nvSpPr>
        <p:spPr>
          <a:xfrm>
            <a:off x="0" y="9446403"/>
            <a:ext cx="2972393" cy="499285"/>
          </a:xfrm>
          <a:prstGeom prst="rect">
            <a:avLst/>
          </a:prstGeom>
          <a:noFill/>
          <a:ln>
            <a:noFill/>
          </a:ln>
        </p:spPr>
        <p:txBody>
          <a:bodyPr anchorCtr="0" anchor="b" bIns="46250" lIns="92525" spcFirstLastPara="1" rIns="92525" wrap="square" tIns="46250">
            <a:noAutofit/>
          </a:bodyPr>
          <a:lstStyle>
            <a:lvl1pPr lvl="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8" name="Google Shape;8;n"/>
          <p:cNvSpPr txBox="1"/>
          <p:nvPr>
            <p:ph idx="12" type="sldNum"/>
          </p:nvPr>
        </p:nvSpPr>
        <p:spPr>
          <a:xfrm>
            <a:off x="3883991" y="9446403"/>
            <a:ext cx="2972392" cy="499285"/>
          </a:xfrm>
          <a:prstGeom prst="rect">
            <a:avLst/>
          </a:prstGeom>
          <a:noFill/>
          <a:ln>
            <a:noFill/>
          </a:ln>
        </p:spPr>
        <p:txBody>
          <a:bodyPr anchorCtr="0" anchor="b" bIns="46250" lIns="92525" spcFirstLastPara="1" rIns="92525" wrap="square" tIns="46250">
            <a:noAutofit/>
          </a:bodyPr>
          <a:lstStyle/>
          <a:p>
            <a:pPr indent="0" lvl="0" marL="0" marR="0" rtl="0" algn="r">
              <a:spcBef>
                <a:spcPts val="0"/>
              </a:spcBef>
              <a:spcAft>
                <a:spcPts val="0"/>
              </a:spcAft>
              <a:buNone/>
            </a:pPr>
            <a:fld id="{00000000-1234-1234-1234-123412341234}" type="slidenum">
              <a:rPr b="0" i="0" lang="ja-JP" sz="1200" u="none" cap="none" strike="noStrike">
                <a:solidFill>
                  <a:schemeClr val="dk1"/>
                </a:solidFill>
                <a:latin typeface="Arial"/>
                <a:ea typeface="Arial"/>
                <a:cs typeface="Arial"/>
                <a:sym typeface="Arial"/>
              </a:rPr>
              <a:t>‹#›</a:t>
            </a:fld>
            <a:endParaRPr b="0" i="0" sz="1200" u="none" cap="none" strike="noStrike">
              <a:solidFill>
                <a:schemeClr val="dk1"/>
              </a:solidFill>
              <a:latin typeface="Arial"/>
              <a:ea typeface="Arial"/>
              <a:cs typeface="Arial"/>
              <a:sym typeface="Arial"/>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9" name="Shape 159"/>
        <p:cNvGrpSpPr/>
        <p:nvPr/>
      </p:nvGrpSpPr>
      <p:grpSpPr>
        <a:xfrm>
          <a:off x="0" y="0"/>
          <a:ext cx="0" cy="0"/>
          <a:chOff x="0" y="0"/>
          <a:chExt cx="0" cy="0"/>
        </a:xfrm>
      </p:grpSpPr>
      <p:sp>
        <p:nvSpPr>
          <p:cNvPr id="160" name="Google Shape;160;p1:notes"/>
          <p:cNvSpPr/>
          <p:nvPr>
            <p:ph idx="2" type="sldImg"/>
          </p:nvPr>
        </p:nvSpPr>
        <p:spPr>
          <a:xfrm>
            <a:off x="2266950" y="1243013"/>
            <a:ext cx="2324100" cy="335597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61" name="Google Shape;161;p1:notes"/>
          <p:cNvSpPr txBox="1"/>
          <p:nvPr>
            <p:ph idx="1" type="body"/>
          </p:nvPr>
        </p:nvSpPr>
        <p:spPr>
          <a:xfrm>
            <a:off x="685316" y="4786413"/>
            <a:ext cx="5487370" cy="3915864"/>
          </a:xfrm>
          <a:prstGeom prst="rect">
            <a:avLst/>
          </a:prstGeom>
          <a:noFill/>
          <a:ln>
            <a:noFill/>
          </a:ln>
        </p:spPr>
        <p:txBody>
          <a:bodyPr anchorCtr="0" anchor="t" bIns="46250" lIns="92525" spcFirstLastPara="1" rIns="92525" wrap="square" tIns="46250">
            <a:noAutofit/>
          </a:bodyPr>
          <a:lstStyle/>
          <a:p>
            <a:pPr indent="0" lvl="0" marL="0" rtl="0" algn="l">
              <a:spcBef>
                <a:spcPts val="0"/>
              </a:spcBef>
              <a:spcAft>
                <a:spcPts val="0"/>
              </a:spcAft>
              <a:buNone/>
            </a:pPr>
            <a:r>
              <a:t/>
            </a:r>
            <a:endParaRPr/>
          </a:p>
        </p:txBody>
      </p:sp>
      <p:sp>
        <p:nvSpPr>
          <p:cNvPr id="162" name="Google Shape;162;p1:notes"/>
          <p:cNvSpPr txBox="1"/>
          <p:nvPr>
            <p:ph idx="12" type="sldNum"/>
          </p:nvPr>
        </p:nvSpPr>
        <p:spPr>
          <a:xfrm>
            <a:off x="3883991" y="9446403"/>
            <a:ext cx="2972392" cy="499285"/>
          </a:xfrm>
          <a:prstGeom prst="rect">
            <a:avLst/>
          </a:prstGeom>
          <a:noFill/>
          <a:ln>
            <a:noFill/>
          </a:ln>
        </p:spPr>
        <p:txBody>
          <a:bodyPr anchorCtr="0" anchor="b" bIns="46250" lIns="92525" spcFirstLastPara="1" rIns="92525" wrap="square" tIns="46250">
            <a:noAutofit/>
          </a:bodyPr>
          <a:lstStyle/>
          <a:p>
            <a:pPr indent="0" lvl="0" marL="0" rtl="0" algn="r">
              <a:spcBef>
                <a:spcPts val="0"/>
              </a:spcBef>
              <a:spcAft>
                <a:spcPts val="0"/>
              </a:spcAft>
              <a:buNone/>
            </a:pPr>
            <a:fld id="{00000000-1234-1234-1234-123412341234}" type="slidenum">
              <a:rPr lang="ja-JP"/>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9" name="Shape 189"/>
        <p:cNvGrpSpPr/>
        <p:nvPr/>
      </p:nvGrpSpPr>
      <p:grpSpPr>
        <a:xfrm>
          <a:off x="0" y="0"/>
          <a:ext cx="0" cy="0"/>
          <a:chOff x="0" y="0"/>
          <a:chExt cx="0" cy="0"/>
        </a:xfrm>
      </p:grpSpPr>
      <p:sp>
        <p:nvSpPr>
          <p:cNvPr id="190" name="Google Shape;190;g3f34396b5c7_2_75:notes"/>
          <p:cNvSpPr txBox="1"/>
          <p:nvPr>
            <p:ph idx="1" type="body"/>
          </p:nvPr>
        </p:nvSpPr>
        <p:spPr>
          <a:xfrm>
            <a:off x="685800" y="4724178"/>
            <a:ext cx="5486400" cy="4475544"/>
          </a:xfrm>
          <a:prstGeom prst="rect">
            <a:avLst/>
          </a:prstGeom>
        </p:spPr>
        <p:txBody>
          <a:bodyPr anchorCtr="0" anchor="t" bIns="92775" lIns="92775" spcFirstLastPara="1" rIns="92775" wrap="square" tIns="92775">
            <a:noAutofit/>
          </a:bodyPr>
          <a:lstStyle/>
          <a:p>
            <a:pPr indent="0" lvl="0" marL="0" rtl="0" algn="l">
              <a:spcBef>
                <a:spcPts val="0"/>
              </a:spcBef>
              <a:spcAft>
                <a:spcPts val="0"/>
              </a:spcAft>
              <a:buNone/>
            </a:pPr>
            <a:r>
              <a:t/>
            </a:r>
            <a:endParaRPr/>
          </a:p>
        </p:txBody>
      </p:sp>
      <p:sp>
        <p:nvSpPr>
          <p:cNvPr id="191" name="Google Shape;191;g3f34396b5c7_2_75:notes"/>
          <p:cNvSpPr/>
          <p:nvPr>
            <p:ph idx="2" type="sldImg"/>
          </p:nvPr>
        </p:nvSpPr>
        <p:spPr>
          <a:xfrm>
            <a:off x="1143204" y="745903"/>
            <a:ext cx="4572204" cy="3729616"/>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白紙" type="blank">
  <p:cSld name="BLANK">
    <p:spTree>
      <p:nvGrpSpPr>
        <p:cNvPr id="15" name="Shape 15"/>
        <p:cNvGrpSpPr/>
        <p:nvPr/>
      </p:nvGrpSpPr>
      <p:grpSpPr>
        <a:xfrm>
          <a:off x="0" y="0"/>
          <a:ext cx="0" cy="0"/>
          <a:chOff x="0" y="0"/>
          <a:chExt cx="0" cy="0"/>
        </a:xfrm>
      </p:grpSpPr>
      <p:sp>
        <p:nvSpPr>
          <p:cNvPr id="16" name="Google Shape;16;p2"/>
          <p:cNvSpPr txBox="1"/>
          <p:nvPr>
            <p:ph idx="10" type="dt"/>
          </p:nvPr>
        </p:nvSpPr>
        <p:spPr>
          <a:xfrm>
            <a:off x="471488" y="9181397"/>
            <a:ext cx="1543050" cy="527403"/>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7" name="Google Shape;17;p2"/>
          <p:cNvSpPr txBox="1"/>
          <p:nvPr>
            <p:ph idx="11" type="ftr"/>
          </p:nvPr>
        </p:nvSpPr>
        <p:spPr>
          <a:xfrm>
            <a:off x="2271713" y="9181397"/>
            <a:ext cx="2314575" cy="527403"/>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8" name="Google Shape;18;p2"/>
          <p:cNvSpPr txBox="1"/>
          <p:nvPr>
            <p:ph idx="12" type="sldNum"/>
          </p:nvPr>
        </p:nvSpPr>
        <p:spPr>
          <a:xfrm>
            <a:off x="4843463" y="9181397"/>
            <a:ext cx="1543050" cy="527403"/>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JP"/>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と 縦書きテキスト" type="vertTx">
  <p:cSld name="VERTICAL_TEXT">
    <p:spTree>
      <p:nvGrpSpPr>
        <p:cNvPr id="72" name="Shape 72"/>
        <p:cNvGrpSpPr/>
        <p:nvPr/>
      </p:nvGrpSpPr>
      <p:grpSpPr>
        <a:xfrm>
          <a:off x="0" y="0"/>
          <a:ext cx="0" cy="0"/>
          <a:chOff x="0" y="0"/>
          <a:chExt cx="0" cy="0"/>
        </a:xfrm>
      </p:grpSpPr>
      <p:sp>
        <p:nvSpPr>
          <p:cNvPr id="73" name="Google Shape;73;p11"/>
          <p:cNvSpPr txBox="1"/>
          <p:nvPr>
            <p:ph type="title"/>
          </p:nvPr>
        </p:nvSpPr>
        <p:spPr>
          <a:xfrm>
            <a:off x="471488" y="527405"/>
            <a:ext cx="5915025" cy="191470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4" name="Google Shape;74;p11"/>
          <p:cNvSpPr txBox="1"/>
          <p:nvPr>
            <p:ph idx="1" type="body"/>
          </p:nvPr>
        </p:nvSpPr>
        <p:spPr>
          <a:xfrm rot="5400000">
            <a:off x="286367" y="2822135"/>
            <a:ext cx="6285266" cy="5915025"/>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750"/>
              </a:spcBef>
              <a:spcAft>
                <a:spcPts val="0"/>
              </a:spcAft>
              <a:buClr>
                <a:schemeClr val="dk1"/>
              </a:buClr>
              <a:buSzPts val="1800"/>
              <a:buChar char="•"/>
              <a:defRPr/>
            </a:lvl1pPr>
            <a:lvl2pPr indent="-342900" lvl="1" marL="914400" algn="l">
              <a:lnSpc>
                <a:spcPct val="90000"/>
              </a:lnSpc>
              <a:spcBef>
                <a:spcPts val="375"/>
              </a:spcBef>
              <a:spcAft>
                <a:spcPts val="0"/>
              </a:spcAft>
              <a:buClr>
                <a:schemeClr val="dk1"/>
              </a:buClr>
              <a:buSzPts val="1800"/>
              <a:buChar char="•"/>
              <a:defRPr/>
            </a:lvl2pPr>
            <a:lvl3pPr indent="-342900" lvl="2" marL="1371600" algn="l">
              <a:lnSpc>
                <a:spcPct val="90000"/>
              </a:lnSpc>
              <a:spcBef>
                <a:spcPts val="375"/>
              </a:spcBef>
              <a:spcAft>
                <a:spcPts val="0"/>
              </a:spcAft>
              <a:buClr>
                <a:schemeClr val="dk1"/>
              </a:buClr>
              <a:buSzPts val="1800"/>
              <a:buChar char="•"/>
              <a:defRPr/>
            </a:lvl3pPr>
            <a:lvl4pPr indent="-342900" lvl="3" marL="1828800" algn="l">
              <a:lnSpc>
                <a:spcPct val="90000"/>
              </a:lnSpc>
              <a:spcBef>
                <a:spcPts val="375"/>
              </a:spcBef>
              <a:spcAft>
                <a:spcPts val="0"/>
              </a:spcAft>
              <a:buClr>
                <a:schemeClr val="dk1"/>
              </a:buClr>
              <a:buSzPts val="1800"/>
              <a:buChar char="•"/>
              <a:defRPr/>
            </a:lvl4pPr>
            <a:lvl5pPr indent="-342900" lvl="4" marL="2286000" algn="l">
              <a:lnSpc>
                <a:spcPct val="90000"/>
              </a:lnSpc>
              <a:spcBef>
                <a:spcPts val="375"/>
              </a:spcBef>
              <a:spcAft>
                <a:spcPts val="0"/>
              </a:spcAft>
              <a:buClr>
                <a:schemeClr val="dk1"/>
              </a:buClr>
              <a:buSzPts val="1800"/>
              <a:buChar char="•"/>
              <a:defRPr/>
            </a:lvl5pPr>
            <a:lvl6pPr indent="-342900" lvl="5" marL="2743200" algn="l">
              <a:lnSpc>
                <a:spcPct val="90000"/>
              </a:lnSpc>
              <a:spcBef>
                <a:spcPts val="375"/>
              </a:spcBef>
              <a:spcAft>
                <a:spcPts val="0"/>
              </a:spcAft>
              <a:buClr>
                <a:schemeClr val="dk1"/>
              </a:buClr>
              <a:buSzPts val="1800"/>
              <a:buChar char="•"/>
              <a:defRPr/>
            </a:lvl6pPr>
            <a:lvl7pPr indent="-342900" lvl="6" marL="3200400" algn="l">
              <a:lnSpc>
                <a:spcPct val="90000"/>
              </a:lnSpc>
              <a:spcBef>
                <a:spcPts val="375"/>
              </a:spcBef>
              <a:spcAft>
                <a:spcPts val="0"/>
              </a:spcAft>
              <a:buClr>
                <a:schemeClr val="dk1"/>
              </a:buClr>
              <a:buSzPts val="1800"/>
              <a:buChar char="•"/>
              <a:defRPr/>
            </a:lvl7pPr>
            <a:lvl8pPr indent="-342900" lvl="7" marL="3657600" algn="l">
              <a:lnSpc>
                <a:spcPct val="90000"/>
              </a:lnSpc>
              <a:spcBef>
                <a:spcPts val="375"/>
              </a:spcBef>
              <a:spcAft>
                <a:spcPts val="0"/>
              </a:spcAft>
              <a:buClr>
                <a:schemeClr val="dk1"/>
              </a:buClr>
              <a:buSzPts val="1800"/>
              <a:buChar char="•"/>
              <a:defRPr/>
            </a:lvl8pPr>
            <a:lvl9pPr indent="-342900" lvl="8" marL="4114800" algn="l">
              <a:lnSpc>
                <a:spcPct val="90000"/>
              </a:lnSpc>
              <a:spcBef>
                <a:spcPts val="375"/>
              </a:spcBef>
              <a:spcAft>
                <a:spcPts val="0"/>
              </a:spcAft>
              <a:buClr>
                <a:schemeClr val="dk1"/>
              </a:buClr>
              <a:buSzPts val="1800"/>
              <a:buChar char="•"/>
              <a:defRPr/>
            </a:lvl9pPr>
          </a:lstStyle>
          <a:p/>
        </p:txBody>
      </p:sp>
      <p:sp>
        <p:nvSpPr>
          <p:cNvPr id="75" name="Google Shape;75;p11"/>
          <p:cNvSpPr txBox="1"/>
          <p:nvPr>
            <p:ph idx="10" type="dt"/>
          </p:nvPr>
        </p:nvSpPr>
        <p:spPr>
          <a:xfrm>
            <a:off x="471488" y="9181397"/>
            <a:ext cx="1543050" cy="527403"/>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6" name="Google Shape;76;p11"/>
          <p:cNvSpPr txBox="1"/>
          <p:nvPr>
            <p:ph idx="11" type="ftr"/>
          </p:nvPr>
        </p:nvSpPr>
        <p:spPr>
          <a:xfrm>
            <a:off x="2271713" y="9181397"/>
            <a:ext cx="2314575" cy="527403"/>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7" name="Google Shape;77;p11"/>
          <p:cNvSpPr txBox="1"/>
          <p:nvPr>
            <p:ph idx="12" type="sldNum"/>
          </p:nvPr>
        </p:nvSpPr>
        <p:spPr>
          <a:xfrm>
            <a:off x="4843463" y="9181397"/>
            <a:ext cx="1543050" cy="527403"/>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JP"/>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縦書きタイトルと 縦書きテキスト" type="vertTitleAndTx">
  <p:cSld name="VERTICAL_TITLE_AND_VERTICAL_TEXT">
    <p:spTree>
      <p:nvGrpSpPr>
        <p:cNvPr id="78" name="Shape 78"/>
        <p:cNvGrpSpPr/>
        <p:nvPr/>
      </p:nvGrpSpPr>
      <p:grpSpPr>
        <a:xfrm>
          <a:off x="0" y="0"/>
          <a:ext cx="0" cy="0"/>
          <a:chOff x="0" y="0"/>
          <a:chExt cx="0" cy="0"/>
        </a:xfrm>
      </p:grpSpPr>
      <p:sp>
        <p:nvSpPr>
          <p:cNvPr id="79" name="Google Shape;79;p12"/>
          <p:cNvSpPr txBox="1"/>
          <p:nvPr>
            <p:ph type="title"/>
          </p:nvPr>
        </p:nvSpPr>
        <p:spPr>
          <a:xfrm rot="5400000">
            <a:off x="1449696" y="3985464"/>
            <a:ext cx="8394877" cy="1478756"/>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0" name="Google Shape;80;p12"/>
          <p:cNvSpPr txBox="1"/>
          <p:nvPr>
            <p:ph idx="1" type="body"/>
          </p:nvPr>
        </p:nvSpPr>
        <p:spPr>
          <a:xfrm rot="5400000">
            <a:off x="-1550679" y="2549570"/>
            <a:ext cx="8394877" cy="4350544"/>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750"/>
              </a:spcBef>
              <a:spcAft>
                <a:spcPts val="0"/>
              </a:spcAft>
              <a:buClr>
                <a:schemeClr val="dk1"/>
              </a:buClr>
              <a:buSzPts val="1800"/>
              <a:buChar char="•"/>
              <a:defRPr/>
            </a:lvl1pPr>
            <a:lvl2pPr indent="-342900" lvl="1" marL="914400" algn="l">
              <a:lnSpc>
                <a:spcPct val="90000"/>
              </a:lnSpc>
              <a:spcBef>
                <a:spcPts val="375"/>
              </a:spcBef>
              <a:spcAft>
                <a:spcPts val="0"/>
              </a:spcAft>
              <a:buClr>
                <a:schemeClr val="dk1"/>
              </a:buClr>
              <a:buSzPts val="1800"/>
              <a:buChar char="•"/>
              <a:defRPr/>
            </a:lvl2pPr>
            <a:lvl3pPr indent="-342900" lvl="2" marL="1371600" algn="l">
              <a:lnSpc>
                <a:spcPct val="90000"/>
              </a:lnSpc>
              <a:spcBef>
                <a:spcPts val="375"/>
              </a:spcBef>
              <a:spcAft>
                <a:spcPts val="0"/>
              </a:spcAft>
              <a:buClr>
                <a:schemeClr val="dk1"/>
              </a:buClr>
              <a:buSzPts val="1800"/>
              <a:buChar char="•"/>
              <a:defRPr/>
            </a:lvl3pPr>
            <a:lvl4pPr indent="-342900" lvl="3" marL="1828800" algn="l">
              <a:lnSpc>
                <a:spcPct val="90000"/>
              </a:lnSpc>
              <a:spcBef>
                <a:spcPts val="375"/>
              </a:spcBef>
              <a:spcAft>
                <a:spcPts val="0"/>
              </a:spcAft>
              <a:buClr>
                <a:schemeClr val="dk1"/>
              </a:buClr>
              <a:buSzPts val="1800"/>
              <a:buChar char="•"/>
              <a:defRPr/>
            </a:lvl4pPr>
            <a:lvl5pPr indent="-342900" lvl="4" marL="2286000" algn="l">
              <a:lnSpc>
                <a:spcPct val="90000"/>
              </a:lnSpc>
              <a:spcBef>
                <a:spcPts val="375"/>
              </a:spcBef>
              <a:spcAft>
                <a:spcPts val="0"/>
              </a:spcAft>
              <a:buClr>
                <a:schemeClr val="dk1"/>
              </a:buClr>
              <a:buSzPts val="1800"/>
              <a:buChar char="•"/>
              <a:defRPr/>
            </a:lvl5pPr>
            <a:lvl6pPr indent="-342900" lvl="5" marL="2743200" algn="l">
              <a:lnSpc>
                <a:spcPct val="90000"/>
              </a:lnSpc>
              <a:spcBef>
                <a:spcPts val="375"/>
              </a:spcBef>
              <a:spcAft>
                <a:spcPts val="0"/>
              </a:spcAft>
              <a:buClr>
                <a:schemeClr val="dk1"/>
              </a:buClr>
              <a:buSzPts val="1800"/>
              <a:buChar char="•"/>
              <a:defRPr/>
            </a:lvl6pPr>
            <a:lvl7pPr indent="-342900" lvl="6" marL="3200400" algn="l">
              <a:lnSpc>
                <a:spcPct val="90000"/>
              </a:lnSpc>
              <a:spcBef>
                <a:spcPts val="375"/>
              </a:spcBef>
              <a:spcAft>
                <a:spcPts val="0"/>
              </a:spcAft>
              <a:buClr>
                <a:schemeClr val="dk1"/>
              </a:buClr>
              <a:buSzPts val="1800"/>
              <a:buChar char="•"/>
              <a:defRPr/>
            </a:lvl7pPr>
            <a:lvl8pPr indent="-342900" lvl="7" marL="3657600" algn="l">
              <a:lnSpc>
                <a:spcPct val="90000"/>
              </a:lnSpc>
              <a:spcBef>
                <a:spcPts val="375"/>
              </a:spcBef>
              <a:spcAft>
                <a:spcPts val="0"/>
              </a:spcAft>
              <a:buClr>
                <a:schemeClr val="dk1"/>
              </a:buClr>
              <a:buSzPts val="1800"/>
              <a:buChar char="•"/>
              <a:defRPr/>
            </a:lvl8pPr>
            <a:lvl9pPr indent="-342900" lvl="8" marL="4114800" algn="l">
              <a:lnSpc>
                <a:spcPct val="90000"/>
              </a:lnSpc>
              <a:spcBef>
                <a:spcPts val="375"/>
              </a:spcBef>
              <a:spcAft>
                <a:spcPts val="0"/>
              </a:spcAft>
              <a:buClr>
                <a:schemeClr val="dk1"/>
              </a:buClr>
              <a:buSzPts val="1800"/>
              <a:buChar char="•"/>
              <a:defRPr/>
            </a:lvl9pPr>
          </a:lstStyle>
          <a:p/>
        </p:txBody>
      </p:sp>
      <p:sp>
        <p:nvSpPr>
          <p:cNvPr id="81" name="Google Shape;81;p12"/>
          <p:cNvSpPr txBox="1"/>
          <p:nvPr>
            <p:ph idx="10" type="dt"/>
          </p:nvPr>
        </p:nvSpPr>
        <p:spPr>
          <a:xfrm>
            <a:off x="471488" y="9181397"/>
            <a:ext cx="1543050" cy="527403"/>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2" name="Google Shape;82;p12"/>
          <p:cNvSpPr txBox="1"/>
          <p:nvPr>
            <p:ph idx="11" type="ftr"/>
          </p:nvPr>
        </p:nvSpPr>
        <p:spPr>
          <a:xfrm>
            <a:off x="2271713" y="9181397"/>
            <a:ext cx="2314575" cy="527403"/>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3" name="Google Shape;83;p12"/>
          <p:cNvSpPr txBox="1"/>
          <p:nvPr>
            <p:ph idx="12" type="sldNum"/>
          </p:nvPr>
        </p:nvSpPr>
        <p:spPr>
          <a:xfrm>
            <a:off x="4843463" y="9181397"/>
            <a:ext cx="1543050" cy="527403"/>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JP"/>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白紙" type="blank">
  <p:cSld name="BLANK">
    <p:spTree>
      <p:nvGrpSpPr>
        <p:cNvPr id="90" name="Shape 90"/>
        <p:cNvGrpSpPr/>
        <p:nvPr/>
      </p:nvGrpSpPr>
      <p:grpSpPr>
        <a:xfrm>
          <a:off x="0" y="0"/>
          <a:ext cx="0" cy="0"/>
          <a:chOff x="0" y="0"/>
          <a:chExt cx="0" cy="0"/>
        </a:xfrm>
      </p:grpSpPr>
      <p:sp>
        <p:nvSpPr>
          <p:cNvPr id="91" name="Google Shape;91;p14"/>
          <p:cNvSpPr txBox="1"/>
          <p:nvPr>
            <p:ph idx="10" type="dt"/>
          </p:nvPr>
        </p:nvSpPr>
        <p:spPr>
          <a:xfrm>
            <a:off x="471488" y="9181397"/>
            <a:ext cx="1543050" cy="527403"/>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2" name="Google Shape;92;p14"/>
          <p:cNvSpPr txBox="1"/>
          <p:nvPr>
            <p:ph idx="11" type="ftr"/>
          </p:nvPr>
        </p:nvSpPr>
        <p:spPr>
          <a:xfrm>
            <a:off x="2271713" y="9181397"/>
            <a:ext cx="2314575" cy="527403"/>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3" name="Google Shape;93;p14"/>
          <p:cNvSpPr txBox="1"/>
          <p:nvPr>
            <p:ph idx="12" type="sldNum"/>
          </p:nvPr>
        </p:nvSpPr>
        <p:spPr>
          <a:xfrm>
            <a:off x="4843463" y="9181397"/>
            <a:ext cx="1543050" cy="527403"/>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JP"/>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 スライド" type="title">
  <p:cSld name="TITLE">
    <p:spTree>
      <p:nvGrpSpPr>
        <p:cNvPr id="94" name="Shape 94"/>
        <p:cNvGrpSpPr/>
        <p:nvPr/>
      </p:nvGrpSpPr>
      <p:grpSpPr>
        <a:xfrm>
          <a:off x="0" y="0"/>
          <a:ext cx="0" cy="0"/>
          <a:chOff x="0" y="0"/>
          <a:chExt cx="0" cy="0"/>
        </a:xfrm>
      </p:grpSpPr>
      <p:sp>
        <p:nvSpPr>
          <p:cNvPr id="95" name="Google Shape;95;p15"/>
          <p:cNvSpPr txBox="1"/>
          <p:nvPr>
            <p:ph type="ctrTitle"/>
          </p:nvPr>
        </p:nvSpPr>
        <p:spPr>
          <a:xfrm>
            <a:off x="514350" y="1621191"/>
            <a:ext cx="5829300" cy="3448756"/>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dk1"/>
              </a:buClr>
              <a:buSzPts val="4500"/>
              <a:buFont typeface="Calibri"/>
              <a:buNone/>
              <a:defRPr sz="45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96" name="Google Shape;96;p15"/>
          <p:cNvSpPr txBox="1"/>
          <p:nvPr>
            <p:ph idx="1" type="subTitle"/>
          </p:nvPr>
        </p:nvSpPr>
        <p:spPr>
          <a:xfrm>
            <a:off x="857250" y="5202944"/>
            <a:ext cx="5143500" cy="2391656"/>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750"/>
              </a:spcBef>
              <a:spcAft>
                <a:spcPts val="0"/>
              </a:spcAft>
              <a:buClr>
                <a:schemeClr val="dk1"/>
              </a:buClr>
              <a:buSzPts val="1800"/>
              <a:buNone/>
              <a:defRPr sz="1800"/>
            </a:lvl1pPr>
            <a:lvl2pPr lvl="1" algn="ctr">
              <a:lnSpc>
                <a:spcPct val="90000"/>
              </a:lnSpc>
              <a:spcBef>
                <a:spcPts val="375"/>
              </a:spcBef>
              <a:spcAft>
                <a:spcPts val="0"/>
              </a:spcAft>
              <a:buClr>
                <a:schemeClr val="dk1"/>
              </a:buClr>
              <a:buSzPts val="1500"/>
              <a:buNone/>
              <a:defRPr sz="1500"/>
            </a:lvl2pPr>
            <a:lvl3pPr lvl="2" algn="ctr">
              <a:lnSpc>
                <a:spcPct val="90000"/>
              </a:lnSpc>
              <a:spcBef>
                <a:spcPts val="375"/>
              </a:spcBef>
              <a:spcAft>
                <a:spcPts val="0"/>
              </a:spcAft>
              <a:buClr>
                <a:schemeClr val="dk1"/>
              </a:buClr>
              <a:buSzPts val="1350"/>
              <a:buNone/>
              <a:defRPr sz="1350"/>
            </a:lvl3pPr>
            <a:lvl4pPr lvl="3" algn="ctr">
              <a:lnSpc>
                <a:spcPct val="90000"/>
              </a:lnSpc>
              <a:spcBef>
                <a:spcPts val="375"/>
              </a:spcBef>
              <a:spcAft>
                <a:spcPts val="0"/>
              </a:spcAft>
              <a:buClr>
                <a:schemeClr val="dk1"/>
              </a:buClr>
              <a:buSzPts val="1200"/>
              <a:buNone/>
              <a:defRPr sz="1200"/>
            </a:lvl4pPr>
            <a:lvl5pPr lvl="4" algn="ctr">
              <a:lnSpc>
                <a:spcPct val="90000"/>
              </a:lnSpc>
              <a:spcBef>
                <a:spcPts val="375"/>
              </a:spcBef>
              <a:spcAft>
                <a:spcPts val="0"/>
              </a:spcAft>
              <a:buClr>
                <a:schemeClr val="dk1"/>
              </a:buClr>
              <a:buSzPts val="1200"/>
              <a:buNone/>
              <a:defRPr sz="1200"/>
            </a:lvl5pPr>
            <a:lvl6pPr lvl="5" algn="ctr">
              <a:lnSpc>
                <a:spcPct val="90000"/>
              </a:lnSpc>
              <a:spcBef>
                <a:spcPts val="375"/>
              </a:spcBef>
              <a:spcAft>
                <a:spcPts val="0"/>
              </a:spcAft>
              <a:buClr>
                <a:schemeClr val="dk1"/>
              </a:buClr>
              <a:buSzPts val="1200"/>
              <a:buNone/>
              <a:defRPr sz="1200"/>
            </a:lvl6pPr>
            <a:lvl7pPr lvl="6" algn="ctr">
              <a:lnSpc>
                <a:spcPct val="90000"/>
              </a:lnSpc>
              <a:spcBef>
                <a:spcPts val="375"/>
              </a:spcBef>
              <a:spcAft>
                <a:spcPts val="0"/>
              </a:spcAft>
              <a:buClr>
                <a:schemeClr val="dk1"/>
              </a:buClr>
              <a:buSzPts val="1200"/>
              <a:buNone/>
              <a:defRPr sz="1200"/>
            </a:lvl7pPr>
            <a:lvl8pPr lvl="7" algn="ctr">
              <a:lnSpc>
                <a:spcPct val="90000"/>
              </a:lnSpc>
              <a:spcBef>
                <a:spcPts val="375"/>
              </a:spcBef>
              <a:spcAft>
                <a:spcPts val="0"/>
              </a:spcAft>
              <a:buClr>
                <a:schemeClr val="dk1"/>
              </a:buClr>
              <a:buSzPts val="1200"/>
              <a:buNone/>
              <a:defRPr sz="1200"/>
            </a:lvl8pPr>
            <a:lvl9pPr lvl="8" algn="ctr">
              <a:lnSpc>
                <a:spcPct val="90000"/>
              </a:lnSpc>
              <a:spcBef>
                <a:spcPts val="375"/>
              </a:spcBef>
              <a:spcAft>
                <a:spcPts val="0"/>
              </a:spcAft>
              <a:buClr>
                <a:schemeClr val="dk1"/>
              </a:buClr>
              <a:buSzPts val="1200"/>
              <a:buNone/>
              <a:defRPr sz="1200"/>
            </a:lvl9pPr>
          </a:lstStyle>
          <a:p/>
        </p:txBody>
      </p:sp>
      <p:sp>
        <p:nvSpPr>
          <p:cNvPr id="97" name="Google Shape;97;p15"/>
          <p:cNvSpPr txBox="1"/>
          <p:nvPr>
            <p:ph idx="10" type="dt"/>
          </p:nvPr>
        </p:nvSpPr>
        <p:spPr>
          <a:xfrm>
            <a:off x="471488" y="9181397"/>
            <a:ext cx="1543050" cy="527403"/>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8" name="Google Shape;98;p15"/>
          <p:cNvSpPr txBox="1"/>
          <p:nvPr>
            <p:ph idx="11" type="ftr"/>
          </p:nvPr>
        </p:nvSpPr>
        <p:spPr>
          <a:xfrm>
            <a:off x="2271713" y="9181397"/>
            <a:ext cx="2314575" cy="527403"/>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9" name="Google Shape;99;p15"/>
          <p:cNvSpPr txBox="1"/>
          <p:nvPr>
            <p:ph idx="12" type="sldNum"/>
          </p:nvPr>
        </p:nvSpPr>
        <p:spPr>
          <a:xfrm>
            <a:off x="4843463" y="9181397"/>
            <a:ext cx="1543050" cy="527403"/>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JP"/>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とコンテンツ" type="obj">
  <p:cSld name="OBJECT">
    <p:spTree>
      <p:nvGrpSpPr>
        <p:cNvPr id="100" name="Shape 100"/>
        <p:cNvGrpSpPr/>
        <p:nvPr/>
      </p:nvGrpSpPr>
      <p:grpSpPr>
        <a:xfrm>
          <a:off x="0" y="0"/>
          <a:ext cx="0" cy="0"/>
          <a:chOff x="0" y="0"/>
          <a:chExt cx="0" cy="0"/>
        </a:xfrm>
      </p:grpSpPr>
      <p:sp>
        <p:nvSpPr>
          <p:cNvPr id="101" name="Google Shape;101;p16"/>
          <p:cNvSpPr txBox="1"/>
          <p:nvPr>
            <p:ph type="title"/>
          </p:nvPr>
        </p:nvSpPr>
        <p:spPr>
          <a:xfrm>
            <a:off x="471488" y="527405"/>
            <a:ext cx="5915025" cy="191470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02" name="Google Shape;102;p16"/>
          <p:cNvSpPr txBox="1"/>
          <p:nvPr>
            <p:ph idx="1" type="body"/>
          </p:nvPr>
        </p:nvSpPr>
        <p:spPr>
          <a:xfrm>
            <a:off x="471488" y="2637014"/>
            <a:ext cx="5915025" cy="6285266"/>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750"/>
              </a:spcBef>
              <a:spcAft>
                <a:spcPts val="0"/>
              </a:spcAft>
              <a:buClr>
                <a:schemeClr val="dk1"/>
              </a:buClr>
              <a:buSzPts val="1800"/>
              <a:buChar char="•"/>
              <a:defRPr/>
            </a:lvl1pPr>
            <a:lvl2pPr indent="-342900" lvl="1" marL="914400" algn="l">
              <a:lnSpc>
                <a:spcPct val="90000"/>
              </a:lnSpc>
              <a:spcBef>
                <a:spcPts val="375"/>
              </a:spcBef>
              <a:spcAft>
                <a:spcPts val="0"/>
              </a:spcAft>
              <a:buClr>
                <a:schemeClr val="dk1"/>
              </a:buClr>
              <a:buSzPts val="1800"/>
              <a:buChar char="•"/>
              <a:defRPr/>
            </a:lvl2pPr>
            <a:lvl3pPr indent="-342900" lvl="2" marL="1371600" algn="l">
              <a:lnSpc>
                <a:spcPct val="90000"/>
              </a:lnSpc>
              <a:spcBef>
                <a:spcPts val="375"/>
              </a:spcBef>
              <a:spcAft>
                <a:spcPts val="0"/>
              </a:spcAft>
              <a:buClr>
                <a:schemeClr val="dk1"/>
              </a:buClr>
              <a:buSzPts val="1800"/>
              <a:buChar char="•"/>
              <a:defRPr/>
            </a:lvl3pPr>
            <a:lvl4pPr indent="-342900" lvl="3" marL="1828800" algn="l">
              <a:lnSpc>
                <a:spcPct val="90000"/>
              </a:lnSpc>
              <a:spcBef>
                <a:spcPts val="375"/>
              </a:spcBef>
              <a:spcAft>
                <a:spcPts val="0"/>
              </a:spcAft>
              <a:buClr>
                <a:schemeClr val="dk1"/>
              </a:buClr>
              <a:buSzPts val="1800"/>
              <a:buChar char="•"/>
              <a:defRPr/>
            </a:lvl4pPr>
            <a:lvl5pPr indent="-342900" lvl="4" marL="2286000" algn="l">
              <a:lnSpc>
                <a:spcPct val="90000"/>
              </a:lnSpc>
              <a:spcBef>
                <a:spcPts val="375"/>
              </a:spcBef>
              <a:spcAft>
                <a:spcPts val="0"/>
              </a:spcAft>
              <a:buClr>
                <a:schemeClr val="dk1"/>
              </a:buClr>
              <a:buSzPts val="1800"/>
              <a:buChar char="•"/>
              <a:defRPr/>
            </a:lvl5pPr>
            <a:lvl6pPr indent="-342900" lvl="5" marL="2743200" algn="l">
              <a:lnSpc>
                <a:spcPct val="90000"/>
              </a:lnSpc>
              <a:spcBef>
                <a:spcPts val="375"/>
              </a:spcBef>
              <a:spcAft>
                <a:spcPts val="0"/>
              </a:spcAft>
              <a:buClr>
                <a:schemeClr val="dk1"/>
              </a:buClr>
              <a:buSzPts val="1800"/>
              <a:buChar char="•"/>
              <a:defRPr/>
            </a:lvl6pPr>
            <a:lvl7pPr indent="-342900" lvl="6" marL="3200400" algn="l">
              <a:lnSpc>
                <a:spcPct val="90000"/>
              </a:lnSpc>
              <a:spcBef>
                <a:spcPts val="375"/>
              </a:spcBef>
              <a:spcAft>
                <a:spcPts val="0"/>
              </a:spcAft>
              <a:buClr>
                <a:schemeClr val="dk1"/>
              </a:buClr>
              <a:buSzPts val="1800"/>
              <a:buChar char="•"/>
              <a:defRPr/>
            </a:lvl7pPr>
            <a:lvl8pPr indent="-342900" lvl="7" marL="3657600" algn="l">
              <a:lnSpc>
                <a:spcPct val="90000"/>
              </a:lnSpc>
              <a:spcBef>
                <a:spcPts val="375"/>
              </a:spcBef>
              <a:spcAft>
                <a:spcPts val="0"/>
              </a:spcAft>
              <a:buClr>
                <a:schemeClr val="dk1"/>
              </a:buClr>
              <a:buSzPts val="1800"/>
              <a:buChar char="•"/>
              <a:defRPr/>
            </a:lvl8pPr>
            <a:lvl9pPr indent="-342900" lvl="8" marL="4114800" algn="l">
              <a:lnSpc>
                <a:spcPct val="90000"/>
              </a:lnSpc>
              <a:spcBef>
                <a:spcPts val="375"/>
              </a:spcBef>
              <a:spcAft>
                <a:spcPts val="0"/>
              </a:spcAft>
              <a:buClr>
                <a:schemeClr val="dk1"/>
              </a:buClr>
              <a:buSzPts val="1800"/>
              <a:buChar char="•"/>
              <a:defRPr/>
            </a:lvl9pPr>
          </a:lstStyle>
          <a:p/>
        </p:txBody>
      </p:sp>
      <p:sp>
        <p:nvSpPr>
          <p:cNvPr id="103" name="Google Shape;103;p16"/>
          <p:cNvSpPr txBox="1"/>
          <p:nvPr>
            <p:ph idx="10" type="dt"/>
          </p:nvPr>
        </p:nvSpPr>
        <p:spPr>
          <a:xfrm>
            <a:off x="471488" y="9181397"/>
            <a:ext cx="1543050" cy="527403"/>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4" name="Google Shape;104;p16"/>
          <p:cNvSpPr txBox="1"/>
          <p:nvPr>
            <p:ph idx="11" type="ftr"/>
          </p:nvPr>
        </p:nvSpPr>
        <p:spPr>
          <a:xfrm>
            <a:off x="2271713" y="9181397"/>
            <a:ext cx="2314575" cy="527403"/>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5" name="Google Shape;105;p16"/>
          <p:cNvSpPr txBox="1"/>
          <p:nvPr>
            <p:ph idx="12" type="sldNum"/>
          </p:nvPr>
        </p:nvSpPr>
        <p:spPr>
          <a:xfrm>
            <a:off x="4843463" y="9181397"/>
            <a:ext cx="1543050" cy="527403"/>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JP"/>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セクション見出し" type="secHead">
  <p:cSld name="SECTION_HEADER">
    <p:spTree>
      <p:nvGrpSpPr>
        <p:cNvPr id="106" name="Shape 106"/>
        <p:cNvGrpSpPr/>
        <p:nvPr/>
      </p:nvGrpSpPr>
      <p:grpSpPr>
        <a:xfrm>
          <a:off x="0" y="0"/>
          <a:ext cx="0" cy="0"/>
          <a:chOff x="0" y="0"/>
          <a:chExt cx="0" cy="0"/>
        </a:xfrm>
      </p:grpSpPr>
      <p:sp>
        <p:nvSpPr>
          <p:cNvPr id="107" name="Google Shape;107;p17"/>
          <p:cNvSpPr txBox="1"/>
          <p:nvPr>
            <p:ph type="title"/>
          </p:nvPr>
        </p:nvSpPr>
        <p:spPr>
          <a:xfrm>
            <a:off x="467916" y="2469624"/>
            <a:ext cx="5915025" cy="412062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4500"/>
              <a:buFont typeface="Calibri"/>
              <a:buNone/>
              <a:defRPr sz="45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08" name="Google Shape;108;p17"/>
          <p:cNvSpPr txBox="1"/>
          <p:nvPr>
            <p:ph idx="1" type="body"/>
          </p:nvPr>
        </p:nvSpPr>
        <p:spPr>
          <a:xfrm>
            <a:off x="467916" y="6629226"/>
            <a:ext cx="5915025" cy="216693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750"/>
              </a:spcBef>
              <a:spcAft>
                <a:spcPts val="0"/>
              </a:spcAft>
              <a:buClr>
                <a:schemeClr val="dk1"/>
              </a:buClr>
              <a:buSzPts val="1800"/>
              <a:buNone/>
              <a:defRPr sz="1800">
                <a:solidFill>
                  <a:schemeClr val="dk1"/>
                </a:solidFill>
              </a:defRPr>
            </a:lvl1pPr>
            <a:lvl2pPr indent="-228600" lvl="1" marL="914400" algn="l">
              <a:lnSpc>
                <a:spcPct val="90000"/>
              </a:lnSpc>
              <a:spcBef>
                <a:spcPts val="375"/>
              </a:spcBef>
              <a:spcAft>
                <a:spcPts val="0"/>
              </a:spcAft>
              <a:buClr>
                <a:srgbClr val="888888"/>
              </a:buClr>
              <a:buSzPts val="1500"/>
              <a:buNone/>
              <a:defRPr sz="1500">
                <a:solidFill>
                  <a:srgbClr val="888888"/>
                </a:solidFill>
              </a:defRPr>
            </a:lvl2pPr>
            <a:lvl3pPr indent="-228600" lvl="2" marL="1371600" algn="l">
              <a:lnSpc>
                <a:spcPct val="90000"/>
              </a:lnSpc>
              <a:spcBef>
                <a:spcPts val="375"/>
              </a:spcBef>
              <a:spcAft>
                <a:spcPts val="0"/>
              </a:spcAft>
              <a:buClr>
                <a:srgbClr val="888888"/>
              </a:buClr>
              <a:buSzPts val="1350"/>
              <a:buNone/>
              <a:defRPr sz="1350">
                <a:solidFill>
                  <a:srgbClr val="888888"/>
                </a:solidFill>
              </a:defRPr>
            </a:lvl3pPr>
            <a:lvl4pPr indent="-228600" lvl="3" marL="1828800" algn="l">
              <a:lnSpc>
                <a:spcPct val="90000"/>
              </a:lnSpc>
              <a:spcBef>
                <a:spcPts val="375"/>
              </a:spcBef>
              <a:spcAft>
                <a:spcPts val="0"/>
              </a:spcAft>
              <a:buClr>
                <a:srgbClr val="888888"/>
              </a:buClr>
              <a:buSzPts val="1200"/>
              <a:buNone/>
              <a:defRPr sz="1200">
                <a:solidFill>
                  <a:srgbClr val="888888"/>
                </a:solidFill>
              </a:defRPr>
            </a:lvl4pPr>
            <a:lvl5pPr indent="-228600" lvl="4" marL="2286000" algn="l">
              <a:lnSpc>
                <a:spcPct val="90000"/>
              </a:lnSpc>
              <a:spcBef>
                <a:spcPts val="375"/>
              </a:spcBef>
              <a:spcAft>
                <a:spcPts val="0"/>
              </a:spcAft>
              <a:buClr>
                <a:srgbClr val="888888"/>
              </a:buClr>
              <a:buSzPts val="1200"/>
              <a:buNone/>
              <a:defRPr sz="1200">
                <a:solidFill>
                  <a:srgbClr val="888888"/>
                </a:solidFill>
              </a:defRPr>
            </a:lvl5pPr>
            <a:lvl6pPr indent="-228600" lvl="5" marL="2743200" algn="l">
              <a:lnSpc>
                <a:spcPct val="90000"/>
              </a:lnSpc>
              <a:spcBef>
                <a:spcPts val="375"/>
              </a:spcBef>
              <a:spcAft>
                <a:spcPts val="0"/>
              </a:spcAft>
              <a:buClr>
                <a:srgbClr val="888888"/>
              </a:buClr>
              <a:buSzPts val="1200"/>
              <a:buNone/>
              <a:defRPr sz="1200">
                <a:solidFill>
                  <a:srgbClr val="888888"/>
                </a:solidFill>
              </a:defRPr>
            </a:lvl6pPr>
            <a:lvl7pPr indent="-228600" lvl="6" marL="3200400" algn="l">
              <a:lnSpc>
                <a:spcPct val="90000"/>
              </a:lnSpc>
              <a:spcBef>
                <a:spcPts val="375"/>
              </a:spcBef>
              <a:spcAft>
                <a:spcPts val="0"/>
              </a:spcAft>
              <a:buClr>
                <a:srgbClr val="888888"/>
              </a:buClr>
              <a:buSzPts val="1200"/>
              <a:buNone/>
              <a:defRPr sz="1200">
                <a:solidFill>
                  <a:srgbClr val="888888"/>
                </a:solidFill>
              </a:defRPr>
            </a:lvl7pPr>
            <a:lvl8pPr indent="-228600" lvl="7" marL="3657600" algn="l">
              <a:lnSpc>
                <a:spcPct val="90000"/>
              </a:lnSpc>
              <a:spcBef>
                <a:spcPts val="375"/>
              </a:spcBef>
              <a:spcAft>
                <a:spcPts val="0"/>
              </a:spcAft>
              <a:buClr>
                <a:srgbClr val="888888"/>
              </a:buClr>
              <a:buSzPts val="1200"/>
              <a:buNone/>
              <a:defRPr sz="1200">
                <a:solidFill>
                  <a:srgbClr val="888888"/>
                </a:solidFill>
              </a:defRPr>
            </a:lvl8pPr>
            <a:lvl9pPr indent="-228600" lvl="8" marL="4114800" algn="l">
              <a:lnSpc>
                <a:spcPct val="90000"/>
              </a:lnSpc>
              <a:spcBef>
                <a:spcPts val="375"/>
              </a:spcBef>
              <a:spcAft>
                <a:spcPts val="0"/>
              </a:spcAft>
              <a:buClr>
                <a:srgbClr val="888888"/>
              </a:buClr>
              <a:buSzPts val="1200"/>
              <a:buNone/>
              <a:defRPr sz="1200">
                <a:solidFill>
                  <a:srgbClr val="888888"/>
                </a:solidFill>
              </a:defRPr>
            </a:lvl9pPr>
          </a:lstStyle>
          <a:p/>
        </p:txBody>
      </p:sp>
      <p:sp>
        <p:nvSpPr>
          <p:cNvPr id="109" name="Google Shape;109;p17"/>
          <p:cNvSpPr txBox="1"/>
          <p:nvPr>
            <p:ph idx="10" type="dt"/>
          </p:nvPr>
        </p:nvSpPr>
        <p:spPr>
          <a:xfrm>
            <a:off x="471488" y="9181397"/>
            <a:ext cx="1543050" cy="527403"/>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0" name="Google Shape;110;p17"/>
          <p:cNvSpPr txBox="1"/>
          <p:nvPr>
            <p:ph idx="11" type="ftr"/>
          </p:nvPr>
        </p:nvSpPr>
        <p:spPr>
          <a:xfrm>
            <a:off x="2271713" y="9181397"/>
            <a:ext cx="2314575" cy="527403"/>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1" name="Google Shape;111;p17"/>
          <p:cNvSpPr txBox="1"/>
          <p:nvPr>
            <p:ph idx="12" type="sldNum"/>
          </p:nvPr>
        </p:nvSpPr>
        <p:spPr>
          <a:xfrm>
            <a:off x="4843463" y="9181397"/>
            <a:ext cx="1543050" cy="527403"/>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JP"/>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 つのコンテンツ" type="twoObj">
  <p:cSld name="TWO_OBJECTS">
    <p:spTree>
      <p:nvGrpSpPr>
        <p:cNvPr id="112" name="Shape 112"/>
        <p:cNvGrpSpPr/>
        <p:nvPr/>
      </p:nvGrpSpPr>
      <p:grpSpPr>
        <a:xfrm>
          <a:off x="0" y="0"/>
          <a:ext cx="0" cy="0"/>
          <a:chOff x="0" y="0"/>
          <a:chExt cx="0" cy="0"/>
        </a:xfrm>
      </p:grpSpPr>
      <p:sp>
        <p:nvSpPr>
          <p:cNvPr id="113" name="Google Shape;113;p18"/>
          <p:cNvSpPr txBox="1"/>
          <p:nvPr>
            <p:ph type="title"/>
          </p:nvPr>
        </p:nvSpPr>
        <p:spPr>
          <a:xfrm>
            <a:off x="471488" y="527405"/>
            <a:ext cx="5915025" cy="191470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14" name="Google Shape;114;p18"/>
          <p:cNvSpPr txBox="1"/>
          <p:nvPr>
            <p:ph idx="1" type="body"/>
          </p:nvPr>
        </p:nvSpPr>
        <p:spPr>
          <a:xfrm>
            <a:off x="471488" y="2637014"/>
            <a:ext cx="2914650" cy="6285266"/>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750"/>
              </a:spcBef>
              <a:spcAft>
                <a:spcPts val="0"/>
              </a:spcAft>
              <a:buClr>
                <a:schemeClr val="dk1"/>
              </a:buClr>
              <a:buSzPts val="1800"/>
              <a:buChar char="•"/>
              <a:defRPr/>
            </a:lvl1pPr>
            <a:lvl2pPr indent="-342900" lvl="1" marL="914400" algn="l">
              <a:lnSpc>
                <a:spcPct val="90000"/>
              </a:lnSpc>
              <a:spcBef>
                <a:spcPts val="375"/>
              </a:spcBef>
              <a:spcAft>
                <a:spcPts val="0"/>
              </a:spcAft>
              <a:buClr>
                <a:schemeClr val="dk1"/>
              </a:buClr>
              <a:buSzPts val="1800"/>
              <a:buChar char="•"/>
              <a:defRPr/>
            </a:lvl2pPr>
            <a:lvl3pPr indent="-342900" lvl="2" marL="1371600" algn="l">
              <a:lnSpc>
                <a:spcPct val="90000"/>
              </a:lnSpc>
              <a:spcBef>
                <a:spcPts val="375"/>
              </a:spcBef>
              <a:spcAft>
                <a:spcPts val="0"/>
              </a:spcAft>
              <a:buClr>
                <a:schemeClr val="dk1"/>
              </a:buClr>
              <a:buSzPts val="1800"/>
              <a:buChar char="•"/>
              <a:defRPr/>
            </a:lvl3pPr>
            <a:lvl4pPr indent="-342900" lvl="3" marL="1828800" algn="l">
              <a:lnSpc>
                <a:spcPct val="90000"/>
              </a:lnSpc>
              <a:spcBef>
                <a:spcPts val="375"/>
              </a:spcBef>
              <a:spcAft>
                <a:spcPts val="0"/>
              </a:spcAft>
              <a:buClr>
                <a:schemeClr val="dk1"/>
              </a:buClr>
              <a:buSzPts val="1800"/>
              <a:buChar char="•"/>
              <a:defRPr/>
            </a:lvl4pPr>
            <a:lvl5pPr indent="-342900" lvl="4" marL="2286000" algn="l">
              <a:lnSpc>
                <a:spcPct val="90000"/>
              </a:lnSpc>
              <a:spcBef>
                <a:spcPts val="375"/>
              </a:spcBef>
              <a:spcAft>
                <a:spcPts val="0"/>
              </a:spcAft>
              <a:buClr>
                <a:schemeClr val="dk1"/>
              </a:buClr>
              <a:buSzPts val="1800"/>
              <a:buChar char="•"/>
              <a:defRPr/>
            </a:lvl5pPr>
            <a:lvl6pPr indent="-342900" lvl="5" marL="2743200" algn="l">
              <a:lnSpc>
                <a:spcPct val="90000"/>
              </a:lnSpc>
              <a:spcBef>
                <a:spcPts val="375"/>
              </a:spcBef>
              <a:spcAft>
                <a:spcPts val="0"/>
              </a:spcAft>
              <a:buClr>
                <a:schemeClr val="dk1"/>
              </a:buClr>
              <a:buSzPts val="1800"/>
              <a:buChar char="•"/>
              <a:defRPr/>
            </a:lvl6pPr>
            <a:lvl7pPr indent="-342900" lvl="6" marL="3200400" algn="l">
              <a:lnSpc>
                <a:spcPct val="90000"/>
              </a:lnSpc>
              <a:spcBef>
                <a:spcPts val="375"/>
              </a:spcBef>
              <a:spcAft>
                <a:spcPts val="0"/>
              </a:spcAft>
              <a:buClr>
                <a:schemeClr val="dk1"/>
              </a:buClr>
              <a:buSzPts val="1800"/>
              <a:buChar char="•"/>
              <a:defRPr/>
            </a:lvl7pPr>
            <a:lvl8pPr indent="-342900" lvl="7" marL="3657600" algn="l">
              <a:lnSpc>
                <a:spcPct val="90000"/>
              </a:lnSpc>
              <a:spcBef>
                <a:spcPts val="375"/>
              </a:spcBef>
              <a:spcAft>
                <a:spcPts val="0"/>
              </a:spcAft>
              <a:buClr>
                <a:schemeClr val="dk1"/>
              </a:buClr>
              <a:buSzPts val="1800"/>
              <a:buChar char="•"/>
              <a:defRPr/>
            </a:lvl8pPr>
            <a:lvl9pPr indent="-342900" lvl="8" marL="4114800" algn="l">
              <a:lnSpc>
                <a:spcPct val="90000"/>
              </a:lnSpc>
              <a:spcBef>
                <a:spcPts val="375"/>
              </a:spcBef>
              <a:spcAft>
                <a:spcPts val="0"/>
              </a:spcAft>
              <a:buClr>
                <a:schemeClr val="dk1"/>
              </a:buClr>
              <a:buSzPts val="1800"/>
              <a:buChar char="•"/>
              <a:defRPr/>
            </a:lvl9pPr>
          </a:lstStyle>
          <a:p/>
        </p:txBody>
      </p:sp>
      <p:sp>
        <p:nvSpPr>
          <p:cNvPr id="115" name="Google Shape;115;p18"/>
          <p:cNvSpPr txBox="1"/>
          <p:nvPr>
            <p:ph idx="2" type="body"/>
          </p:nvPr>
        </p:nvSpPr>
        <p:spPr>
          <a:xfrm>
            <a:off x="3471863" y="2637014"/>
            <a:ext cx="2914650" cy="6285266"/>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750"/>
              </a:spcBef>
              <a:spcAft>
                <a:spcPts val="0"/>
              </a:spcAft>
              <a:buClr>
                <a:schemeClr val="dk1"/>
              </a:buClr>
              <a:buSzPts val="1800"/>
              <a:buChar char="•"/>
              <a:defRPr/>
            </a:lvl1pPr>
            <a:lvl2pPr indent="-342900" lvl="1" marL="914400" algn="l">
              <a:lnSpc>
                <a:spcPct val="90000"/>
              </a:lnSpc>
              <a:spcBef>
                <a:spcPts val="375"/>
              </a:spcBef>
              <a:spcAft>
                <a:spcPts val="0"/>
              </a:spcAft>
              <a:buClr>
                <a:schemeClr val="dk1"/>
              </a:buClr>
              <a:buSzPts val="1800"/>
              <a:buChar char="•"/>
              <a:defRPr/>
            </a:lvl2pPr>
            <a:lvl3pPr indent="-342900" lvl="2" marL="1371600" algn="l">
              <a:lnSpc>
                <a:spcPct val="90000"/>
              </a:lnSpc>
              <a:spcBef>
                <a:spcPts val="375"/>
              </a:spcBef>
              <a:spcAft>
                <a:spcPts val="0"/>
              </a:spcAft>
              <a:buClr>
                <a:schemeClr val="dk1"/>
              </a:buClr>
              <a:buSzPts val="1800"/>
              <a:buChar char="•"/>
              <a:defRPr/>
            </a:lvl3pPr>
            <a:lvl4pPr indent="-342900" lvl="3" marL="1828800" algn="l">
              <a:lnSpc>
                <a:spcPct val="90000"/>
              </a:lnSpc>
              <a:spcBef>
                <a:spcPts val="375"/>
              </a:spcBef>
              <a:spcAft>
                <a:spcPts val="0"/>
              </a:spcAft>
              <a:buClr>
                <a:schemeClr val="dk1"/>
              </a:buClr>
              <a:buSzPts val="1800"/>
              <a:buChar char="•"/>
              <a:defRPr/>
            </a:lvl4pPr>
            <a:lvl5pPr indent="-342900" lvl="4" marL="2286000" algn="l">
              <a:lnSpc>
                <a:spcPct val="90000"/>
              </a:lnSpc>
              <a:spcBef>
                <a:spcPts val="375"/>
              </a:spcBef>
              <a:spcAft>
                <a:spcPts val="0"/>
              </a:spcAft>
              <a:buClr>
                <a:schemeClr val="dk1"/>
              </a:buClr>
              <a:buSzPts val="1800"/>
              <a:buChar char="•"/>
              <a:defRPr/>
            </a:lvl5pPr>
            <a:lvl6pPr indent="-342900" lvl="5" marL="2743200" algn="l">
              <a:lnSpc>
                <a:spcPct val="90000"/>
              </a:lnSpc>
              <a:spcBef>
                <a:spcPts val="375"/>
              </a:spcBef>
              <a:spcAft>
                <a:spcPts val="0"/>
              </a:spcAft>
              <a:buClr>
                <a:schemeClr val="dk1"/>
              </a:buClr>
              <a:buSzPts val="1800"/>
              <a:buChar char="•"/>
              <a:defRPr/>
            </a:lvl6pPr>
            <a:lvl7pPr indent="-342900" lvl="6" marL="3200400" algn="l">
              <a:lnSpc>
                <a:spcPct val="90000"/>
              </a:lnSpc>
              <a:spcBef>
                <a:spcPts val="375"/>
              </a:spcBef>
              <a:spcAft>
                <a:spcPts val="0"/>
              </a:spcAft>
              <a:buClr>
                <a:schemeClr val="dk1"/>
              </a:buClr>
              <a:buSzPts val="1800"/>
              <a:buChar char="•"/>
              <a:defRPr/>
            </a:lvl7pPr>
            <a:lvl8pPr indent="-342900" lvl="7" marL="3657600" algn="l">
              <a:lnSpc>
                <a:spcPct val="90000"/>
              </a:lnSpc>
              <a:spcBef>
                <a:spcPts val="375"/>
              </a:spcBef>
              <a:spcAft>
                <a:spcPts val="0"/>
              </a:spcAft>
              <a:buClr>
                <a:schemeClr val="dk1"/>
              </a:buClr>
              <a:buSzPts val="1800"/>
              <a:buChar char="•"/>
              <a:defRPr/>
            </a:lvl8pPr>
            <a:lvl9pPr indent="-342900" lvl="8" marL="4114800" algn="l">
              <a:lnSpc>
                <a:spcPct val="90000"/>
              </a:lnSpc>
              <a:spcBef>
                <a:spcPts val="375"/>
              </a:spcBef>
              <a:spcAft>
                <a:spcPts val="0"/>
              </a:spcAft>
              <a:buClr>
                <a:schemeClr val="dk1"/>
              </a:buClr>
              <a:buSzPts val="1800"/>
              <a:buChar char="•"/>
              <a:defRPr/>
            </a:lvl9pPr>
          </a:lstStyle>
          <a:p/>
        </p:txBody>
      </p:sp>
      <p:sp>
        <p:nvSpPr>
          <p:cNvPr id="116" name="Google Shape;116;p18"/>
          <p:cNvSpPr txBox="1"/>
          <p:nvPr>
            <p:ph idx="10" type="dt"/>
          </p:nvPr>
        </p:nvSpPr>
        <p:spPr>
          <a:xfrm>
            <a:off x="471488" y="9181397"/>
            <a:ext cx="1543050" cy="527403"/>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7" name="Google Shape;117;p18"/>
          <p:cNvSpPr txBox="1"/>
          <p:nvPr>
            <p:ph idx="11" type="ftr"/>
          </p:nvPr>
        </p:nvSpPr>
        <p:spPr>
          <a:xfrm>
            <a:off x="2271713" y="9181397"/>
            <a:ext cx="2314575" cy="527403"/>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8" name="Google Shape;118;p18"/>
          <p:cNvSpPr txBox="1"/>
          <p:nvPr>
            <p:ph idx="12" type="sldNum"/>
          </p:nvPr>
        </p:nvSpPr>
        <p:spPr>
          <a:xfrm>
            <a:off x="4843463" y="9181397"/>
            <a:ext cx="1543050" cy="527403"/>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JP"/>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比較" type="twoTxTwoObj">
  <p:cSld name="TWO_OBJECTS_WITH_TEXT">
    <p:spTree>
      <p:nvGrpSpPr>
        <p:cNvPr id="119" name="Shape 119"/>
        <p:cNvGrpSpPr/>
        <p:nvPr/>
      </p:nvGrpSpPr>
      <p:grpSpPr>
        <a:xfrm>
          <a:off x="0" y="0"/>
          <a:ext cx="0" cy="0"/>
          <a:chOff x="0" y="0"/>
          <a:chExt cx="0" cy="0"/>
        </a:xfrm>
      </p:grpSpPr>
      <p:sp>
        <p:nvSpPr>
          <p:cNvPr id="120" name="Google Shape;120;p19"/>
          <p:cNvSpPr txBox="1"/>
          <p:nvPr>
            <p:ph type="title"/>
          </p:nvPr>
        </p:nvSpPr>
        <p:spPr>
          <a:xfrm>
            <a:off x="472381" y="527405"/>
            <a:ext cx="5915025" cy="191470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21" name="Google Shape;121;p19"/>
          <p:cNvSpPr txBox="1"/>
          <p:nvPr>
            <p:ph idx="1" type="body"/>
          </p:nvPr>
        </p:nvSpPr>
        <p:spPr>
          <a:xfrm>
            <a:off x="472381" y="2428347"/>
            <a:ext cx="2901255" cy="1190095"/>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750"/>
              </a:spcBef>
              <a:spcAft>
                <a:spcPts val="0"/>
              </a:spcAft>
              <a:buClr>
                <a:schemeClr val="dk1"/>
              </a:buClr>
              <a:buSzPts val="1800"/>
              <a:buNone/>
              <a:defRPr b="1" sz="1800"/>
            </a:lvl1pPr>
            <a:lvl2pPr indent="-228600" lvl="1" marL="914400" algn="l">
              <a:lnSpc>
                <a:spcPct val="90000"/>
              </a:lnSpc>
              <a:spcBef>
                <a:spcPts val="375"/>
              </a:spcBef>
              <a:spcAft>
                <a:spcPts val="0"/>
              </a:spcAft>
              <a:buClr>
                <a:schemeClr val="dk1"/>
              </a:buClr>
              <a:buSzPts val="1500"/>
              <a:buNone/>
              <a:defRPr b="1" sz="1500"/>
            </a:lvl2pPr>
            <a:lvl3pPr indent="-228600" lvl="2" marL="1371600" algn="l">
              <a:lnSpc>
                <a:spcPct val="90000"/>
              </a:lnSpc>
              <a:spcBef>
                <a:spcPts val="375"/>
              </a:spcBef>
              <a:spcAft>
                <a:spcPts val="0"/>
              </a:spcAft>
              <a:buClr>
                <a:schemeClr val="dk1"/>
              </a:buClr>
              <a:buSzPts val="1350"/>
              <a:buNone/>
              <a:defRPr b="1" sz="1350"/>
            </a:lvl3pPr>
            <a:lvl4pPr indent="-228600" lvl="3" marL="1828800" algn="l">
              <a:lnSpc>
                <a:spcPct val="90000"/>
              </a:lnSpc>
              <a:spcBef>
                <a:spcPts val="375"/>
              </a:spcBef>
              <a:spcAft>
                <a:spcPts val="0"/>
              </a:spcAft>
              <a:buClr>
                <a:schemeClr val="dk1"/>
              </a:buClr>
              <a:buSzPts val="1200"/>
              <a:buNone/>
              <a:defRPr b="1" sz="1200"/>
            </a:lvl4pPr>
            <a:lvl5pPr indent="-228600" lvl="4" marL="2286000" algn="l">
              <a:lnSpc>
                <a:spcPct val="90000"/>
              </a:lnSpc>
              <a:spcBef>
                <a:spcPts val="375"/>
              </a:spcBef>
              <a:spcAft>
                <a:spcPts val="0"/>
              </a:spcAft>
              <a:buClr>
                <a:schemeClr val="dk1"/>
              </a:buClr>
              <a:buSzPts val="1200"/>
              <a:buNone/>
              <a:defRPr b="1" sz="1200"/>
            </a:lvl5pPr>
            <a:lvl6pPr indent="-228600" lvl="5" marL="2743200" algn="l">
              <a:lnSpc>
                <a:spcPct val="90000"/>
              </a:lnSpc>
              <a:spcBef>
                <a:spcPts val="375"/>
              </a:spcBef>
              <a:spcAft>
                <a:spcPts val="0"/>
              </a:spcAft>
              <a:buClr>
                <a:schemeClr val="dk1"/>
              </a:buClr>
              <a:buSzPts val="1200"/>
              <a:buNone/>
              <a:defRPr b="1" sz="1200"/>
            </a:lvl6pPr>
            <a:lvl7pPr indent="-228600" lvl="6" marL="3200400" algn="l">
              <a:lnSpc>
                <a:spcPct val="90000"/>
              </a:lnSpc>
              <a:spcBef>
                <a:spcPts val="375"/>
              </a:spcBef>
              <a:spcAft>
                <a:spcPts val="0"/>
              </a:spcAft>
              <a:buClr>
                <a:schemeClr val="dk1"/>
              </a:buClr>
              <a:buSzPts val="1200"/>
              <a:buNone/>
              <a:defRPr b="1" sz="1200"/>
            </a:lvl7pPr>
            <a:lvl8pPr indent="-228600" lvl="7" marL="3657600" algn="l">
              <a:lnSpc>
                <a:spcPct val="90000"/>
              </a:lnSpc>
              <a:spcBef>
                <a:spcPts val="375"/>
              </a:spcBef>
              <a:spcAft>
                <a:spcPts val="0"/>
              </a:spcAft>
              <a:buClr>
                <a:schemeClr val="dk1"/>
              </a:buClr>
              <a:buSzPts val="1200"/>
              <a:buNone/>
              <a:defRPr b="1" sz="1200"/>
            </a:lvl8pPr>
            <a:lvl9pPr indent="-228600" lvl="8" marL="4114800" algn="l">
              <a:lnSpc>
                <a:spcPct val="90000"/>
              </a:lnSpc>
              <a:spcBef>
                <a:spcPts val="375"/>
              </a:spcBef>
              <a:spcAft>
                <a:spcPts val="0"/>
              </a:spcAft>
              <a:buClr>
                <a:schemeClr val="dk1"/>
              </a:buClr>
              <a:buSzPts val="1200"/>
              <a:buNone/>
              <a:defRPr b="1" sz="1200"/>
            </a:lvl9pPr>
          </a:lstStyle>
          <a:p/>
        </p:txBody>
      </p:sp>
      <p:sp>
        <p:nvSpPr>
          <p:cNvPr id="122" name="Google Shape;122;p19"/>
          <p:cNvSpPr txBox="1"/>
          <p:nvPr>
            <p:ph idx="2" type="body"/>
          </p:nvPr>
        </p:nvSpPr>
        <p:spPr>
          <a:xfrm>
            <a:off x="472381" y="3618442"/>
            <a:ext cx="2901255" cy="5322183"/>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750"/>
              </a:spcBef>
              <a:spcAft>
                <a:spcPts val="0"/>
              </a:spcAft>
              <a:buClr>
                <a:schemeClr val="dk1"/>
              </a:buClr>
              <a:buSzPts val="1800"/>
              <a:buChar char="•"/>
              <a:defRPr/>
            </a:lvl1pPr>
            <a:lvl2pPr indent="-342900" lvl="1" marL="914400" algn="l">
              <a:lnSpc>
                <a:spcPct val="90000"/>
              </a:lnSpc>
              <a:spcBef>
                <a:spcPts val="375"/>
              </a:spcBef>
              <a:spcAft>
                <a:spcPts val="0"/>
              </a:spcAft>
              <a:buClr>
                <a:schemeClr val="dk1"/>
              </a:buClr>
              <a:buSzPts val="1800"/>
              <a:buChar char="•"/>
              <a:defRPr/>
            </a:lvl2pPr>
            <a:lvl3pPr indent="-342900" lvl="2" marL="1371600" algn="l">
              <a:lnSpc>
                <a:spcPct val="90000"/>
              </a:lnSpc>
              <a:spcBef>
                <a:spcPts val="375"/>
              </a:spcBef>
              <a:spcAft>
                <a:spcPts val="0"/>
              </a:spcAft>
              <a:buClr>
                <a:schemeClr val="dk1"/>
              </a:buClr>
              <a:buSzPts val="1800"/>
              <a:buChar char="•"/>
              <a:defRPr/>
            </a:lvl3pPr>
            <a:lvl4pPr indent="-342900" lvl="3" marL="1828800" algn="l">
              <a:lnSpc>
                <a:spcPct val="90000"/>
              </a:lnSpc>
              <a:spcBef>
                <a:spcPts val="375"/>
              </a:spcBef>
              <a:spcAft>
                <a:spcPts val="0"/>
              </a:spcAft>
              <a:buClr>
                <a:schemeClr val="dk1"/>
              </a:buClr>
              <a:buSzPts val="1800"/>
              <a:buChar char="•"/>
              <a:defRPr/>
            </a:lvl4pPr>
            <a:lvl5pPr indent="-342900" lvl="4" marL="2286000" algn="l">
              <a:lnSpc>
                <a:spcPct val="90000"/>
              </a:lnSpc>
              <a:spcBef>
                <a:spcPts val="375"/>
              </a:spcBef>
              <a:spcAft>
                <a:spcPts val="0"/>
              </a:spcAft>
              <a:buClr>
                <a:schemeClr val="dk1"/>
              </a:buClr>
              <a:buSzPts val="1800"/>
              <a:buChar char="•"/>
              <a:defRPr/>
            </a:lvl5pPr>
            <a:lvl6pPr indent="-342900" lvl="5" marL="2743200" algn="l">
              <a:lnSpc>
                <a:spcPct val="90000"/>
              </a:lnSpc>
              <a:spcBef>
                <a:spcPts val="375"/>
              </a:spcBef>
              <a:spcAft>
                <a:spcPts val="0"/>
              </a:spcAft>
              <a:buClr>
                <a:schemeClr val="dk1"/>
              </a:buClr>
              <a:buSzPts val="1800"/>
              <a:buChar char="•"/>
              <a:defRPr/>
            </a:lvl6pPr>
            <a:lvl7pPr indent="-342900" lvl="6" marL="3200400" algn="l">
              <a:lnSpc>
                <a:spcPct val="90000"/>
              </a:lnSpc>
              <a:spcBef>
                <a:spcPts val="375"/>
              </a:spcBef>
              <a:spcAft>
                <a:spcPts val="0"/>
              </a:spcAft>
              <a:buClr>
                <a:schemeClr val="dk1"/>
              </a:buClr>
              <a:buSzPts val="1800"/>
              <a:buChar char="•"/>
              <a:defRPr/>
            </a:lvl7pPr>
            <a:lvl8pPr indent="-342900" lvl="7" marL="3657600" algn="l">
              <a:lnSpc>
                <a:spcPct val="90000"/>
              </a:lnSpc>
              <a:spcBef>
                <a:spcPts val="375"/>
              </a:spcBef>
              <a:spcAft>
                <a:spcPts val="0"/>
              </a:spcAft>
              <a:buClr>
                <a:schemeClr val="dk1"/>
              </a:buClr>
              <a:buSzPts val="1800"/>
              <a:buChar char="•"/>
              <a:defRPr/>
            </a:lvl8pPr>
            <a:lvl9pPr indent="-342900" lvl="8" marL="4114800" algn="l">
              <a:lnSpc>
                <a:spcPct val="90000"/>
              </a:lnSpc>
              <a:spcBef>
                <a:spcPts val="375"/>
              </a:spcBef>
              <a:spcAft>
                <a:spcPts val="0"/>
              </a:spcAft>
              <a:buClr>
                <a:schemeClr val="dk1"/>
              </a:buClr>
              <a:buSzPts val="1800"/>
              <a:buChar char="•"/>
              <a:defRPr/>
            </a:lvl9pPr>
          </a:lstStyle>
          <a:p/>
        </p:txBody>
      </p:sp>
      <p:sp>
        <p:nvSpPr>
          <p:cNvPr id="123" name="Google Shape;123;p19"/>
          <p:cNvSpPr txBox="1"/>
          <p:nvPr>
            <p:ph idx="3" type="body"/>
          </p:nvPr>
        </p:nvSpPr>
        <p:spPr>
          <a:xfrm>
            <a:off x="3471863" y="2428347"/>
            <a:ext cx="2915543" cy="1190095"/>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750"/>
              </a:spcBef>
              <a:spcAft>
                <a:spcPts val="0"/>
              </a:spcAft>
              <a:buClr>
                <a:schemeClr val="dk1"/>
              </a:buClr>
              <a:buSzPts val="1800"/>
              <a:buNone/>
              <a:defRPr b="1" sz="1800"/>
            </a:lvl1pPr>
            <a:lvl2pPr indent="-228600" lvl="1" marL="914400" algn="l">
              <a:lnSpc>
                <a:spcPct val="90000"/>
              </a:lnSpc>
              <a:spcBef>
                <a:spcPts val="375"/>
              </a:spcBef>
              <a:spcAft>
                <a:spcPts val="0"/>
              </a:spcAft>
              <a:buClr>
                <a:schemeClr val="dk1"/>
              </a:buClr>
              <a:buSzPts val="1500"/>
              <a:buNone/>
              <a:defRPr b="1" sz="1500"/>
            </a:lvl2pPr>
            <a:lvl3pPr indent="-228600" lvl="2" marL="1371600" algn="l">
              <a:lnSpc>
                <a:spcPct val="90000"/>
              </a:lnSpc>
              <a:spcBef>
                <a:spcPts val="375"/>
              </a:spcBef>
              <a:spcAft>
                <a:spcPts val="0"/>
              </a:spcAft>
              <a:buClr>
                <a:schemeClr val="dk1"/>
              </a:buClr>
              <a:buSzPts val="1350"/>
              <a:buNone/>
              <a:defRPr b="1" sz="1350"/>
            </a:lvl3pPr>
            <a:lvl4pPr indent="-228600" lvl="3" marL="1828800" algn="l">
              <a:lnSpc>
                <a:spcPct val="90000"/>
              </a:lnSpc>
              <a:spcBef>
                <a:spcPts val="375"/>
              </a:spcBef>
              <a:spcAft>
                <a:spcPts val="0"/>
              </a:spcAft>
              <a:buClr>
                <a:schemeClr val="dk1"/>
              </a:buClr>
              <a:buSzPts val="1200"/>
              <a:buNone/>
              <a:defRPr b="1" sz="1200"/>
            </a:lvl4pPr>
            <a:lvl5pPr indent="-228600" lvl="4" marL="2286000" algn="l">
              <a:lnSpc>
                <a:spcPct val="90000"/>
              </a:lnSpc>
              <a:spcBef>
                <a:spcPts val="375"/>
              </a:spcBef>
              <a:spcAft>
                <a:spcPts val="0"/>
              </a:spcAft>
              <a:buClr>
                <a:schemeClr val="dk1"/>
              </a:buClr>
              <a:buSzPts val="1200"/>
              <a:buNone/>
              <a:defRPr b="1" sz="1200"/>
            </a:lvl5pPr>
            <a:lvl6pPr indent="-228600" lvl="5" marL="2743200" algn="l">
              <a:lnSpc>
                <a:spcPct val="90000"/>
              </a:lnSpc>
              <a:spcBef>
                <a:spcPts val="375"/>
              </a:spcBef>
              <a:spcAft>
                <a:spcPts val="0"/>
              </a:spcAft>
              <a:buClr>
                <a:schemeClr val="dk1"/>
              </a:buClr>
              <a:buSzPts val="1200"/>
              <a:buNone/>
              <a:defRPr b="1" sz="1200"/>
            </a:lvl6pPr>
            <a:lvl7pPr indent="-228600" lvl="6" marL="3200400" algn="l">
              <a:lnSpc>
                <a:spcPct val="90000"/>
              </a:lnSpc>
              <a:spcBef>
                <a:spcPts val="375"/>
              </a:spcBef>
              <a:spcAft>
                <a:spcPts val="0"/>
              </a:spcAft>
              <a:buClr>
                <a:schemeClr val="dk1"/>
              </a:buClr>
              <a:buSzPts val="1200"/>
              <a:buNone/>
              <a:defRPr b="1" sz="1200"/>
            </a:lvl7pPr>
            <a:lvl8pPr indent="-228600" lvl="7" marL="3657600" algn="l">
              <a:lnSpc>
                <a:spcPct val="90000"/>
              </a:lnSpc>
              <a:spcBef>
                <a:spcPts val="375"/>
              </a:spcBef>
              <a:spcAft>
                <a:spcPts val="0"/>
              </a:spcAft>
              <a:buClr>
                <a:schemeClr val="dk1"/>
              </a:buClr>
              <a:buSzPts val="1200"/>
              <a:buNone/>
              <a:defRPr b="1" sz="1200"/>
            </a:lvl8pPr>
            <a:lvl9pPr indent="-228600" lvl="8" marL="4114800" algn="l">
              <a:lnSpc>
                <a:spcPct val="90000"/>
              </a:lnSpc>
              <a:spcBef>
                <a:spcPts val="375"/>
              </a:spcBef>
              <a:spcAft>
                <a:spcPts val="0"/>
              </a:spcAft>
              <a:buClr>
                <a:schemeClr val="dk1"/>
              </a:buClr>
              <a:buSzPts val="1200"/>
              <a:buNone/>
              <a:defRPr b="1" sz="1200"/>
            </a:lvl9pPr>
          </a:lstStyle>
          <a:p/>
        </p:txBody>
      </p:sp>
      <p:sp>
        <p:nvSpPr>
          <p:cNvPr id="124" name="Google Shape;124;p19"/>
          <p:cNvSpPr txBox="1"/>
          <p:nvPr>
            <p:ph idx="4" type="body"/>
          </p:nvPr>
        </p:nvSpPr>
        <p:spPr>
          <a:xfrm>
            <a:off x="3471863" y="3618442"/>
            <a:ext cx="2915543" cy="5322183"/>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750"/>
              </a:spcBef>
              <a:spcAft>
                <a:spcPts val="0"/>
              </a:spcAft>
              <a:buClr>
                <a:schemeClr val="dk1"/>
              </a:buClr>
              <a:buSzPts val="1800"/>
              <a:buChar char="•"/>
              <a:defRPr/>
            </a:lvl1pPr>
            <a:lvl2pPr indent="-342900" lvl="1" marL="914400" algn="l">
              <a:lnSpc>
                <a:spcPct val="90000"/>
              </a:lnSpc>
              <a:spcBef>
                <a:spcPts val="375"/>
              </a:spcBef>
              <a:spcAft>
                <a:spcPts val="0"/>
              </a:spcAft>
              <a:buClr>
                <a:schemeClr val="dk1"/>
              </a:buClr>
              <a:buSzPts val="1800"/>
              <a:buChar char="•"/>
              <a:defRPr/>
            </a:lvl2pPr>
            <a:lvl3pPr indent="-342900" lvl="2" marL="1371600" algn="l">
              <a:lnSpc>
                <a:spcPct val="90000"/>
              </a:lnSpc>
              <a:spcBef>
                <a:spcPts val="375"/>
              </a:spcBef>
              <a:spcAft>
                <a:spcPts val="0"/>
              </a:spcAft>
              <a:buClr>
                <a:schemeClr val="dk1"/>
              </a:buClr>
              <a:buSzPts val="1800"/>
              <a:buChar char="•"/>
              <a:defRPr/>
            </a:lvl3pPr>
            <a:lvl4pPr indent="-342900" lvl="3" marL="1828800" algn="l">
              <a:lnSpc>
                <a:spcPct val="90000"/>
              </a:lnSpc>
              <a:spcBef>
                <a:spcPts val="375"/>
              </a:spcBef>
              <a:spcAft>
                <a:spcPts val="0"/>
              </a:spcAft>
              <a:buClr>
                <a:schemeClr val="dk1"/>
              </a:buClr>
              <a:buSzPts val="1800"/>
              <a:buChar char="•"/>
              <a:defRPr/>
            </a:lvl4pPr>
            <a:lvl5pPr indent="-342900" lvl="4" marL="2286000" algn="l">
              <a:lnSpc>
                <a:spcPct val="90000"/>
              </a:lnSpc>
              <a:spcBef>
                <a:spcPts val="375"/>
              </a:spcBef>
              <a:spcAft>
                <a:spcPts val="0"/>
              </a:spcAft>
              <a:buClr>
                <a:schemeClr val="dk1"/>
              </a:buClr>
              <a:buSzPts val="1800"/>
              <a:buChar char="•"/>
              <a:defRPr/>
            </a:lvl5pPr>
            <a:lvl6pPr indent="-342900" lvl="5" marL="2743200" algn="l">
              <a:lnSpc>
                <a:spcPct val="90000"/>
              </a:lnSpc>
              <a:spcBef>
                <a:spcPts val="375"/>
              </a:spcBef>
              <a:spcAft>
                <a:spcPts val="0"/>
              </a:spcAft>
              <a:buClr>
                <a:schemeClr val="dk1"/>
              </a:buClr>
              <a:buSzPts val="1800"/>
              <a:buChar char="•"/>
              <a:defRPr/>
            </a:lvl6pPr>
            <a:lvl7pPr indent="-342900" lvl="6" marL="3200400" algn="l">
              <a:lnSpc>
                <a:spcPct val="90000"/>
              </a:lnSpc>
              <a:spcBef>
                <a:spcPts val="375"/>
              </a:spcBef>
              <a:spcAft>
                <a:spcPts val="0"/>
              </a:spcAft>
              <a:buClr>
                <a:schemeClr val="dk1"/>
              </a:buClr>
              <a:buSzPts val="1800"/>
              <a:buChar char="•"/>
              <a:defRPr/>
            </a:lvl7pPr>
            <a:lvl8pPr indent="-342900" lvl="7" marL="3657600" algn="l">
              <a:lnSpc>
                <a:spcPct val="90000"/>
              </a:lnSpc>
              <a:spcBef>
                <a:spcPts val="375"/>
              </a:spcBef>
              <a:spcAft>
                <a:spcPts val="0"/>
              </a:spcAft>
              <a:buClr>
                <a:schemeClr val="dk1"/>
              </a:buClr>
              <a:buSzPts val="1800"/>
              <a:buChar char="•"/>
              <a:defRPr/>
            </a:lvl8pPr>
            <a:lvl9pPr indent="-342900" lvl="8" marL="4114800" algn="l">
              <a:lnSpc>
                <a:spcPct val="90000"/>
              </a:lnSpc>
              <a:spcBef>
                <a:spcPts val="375"/>
              </a:spcBef>
              <a:spcAft>
                <a:spcPts val="0"/>
              </a:spcAft>
              <a:buClr>
                <a:schemeClr val="dk1"/>
              </a:buClr>
              <a:buSzPts val="1800"/>
              <a:buChar char="•"/>
              <a:defRPr/>
            </a:lvl9pPr>
          </a:lstStyle>
          <a:p/>
        </p:txBody>
      </p:sp>
      <p:sp>
        <p:nvSpPr>
          <p:cNvPr id="125" name="Google Shape;125;p19"/>
          <p:cNvSpPr txBox="1"/>
          <p:nvPr>
            <p:ph idx="10" type="dt"/>
          </p:nvPr>
        </p:nvSpPr>
        <p:spPr>
          <a:xfrm>
            <a:off x="471488" y="9181397"/>
            <a:ext cx="1543050" cy="527403"/>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6" name="Google Shape;126;p19"/>
          <p:cNvSpPr txBox="1"/>
          <p:nvPr>
            <p:ph idx="11" type="ftr"/>
          </p:nvPr>
        </p:nvSpPr>
        <p:spPr>
          <a:xfrm>
            <a:off x="2271713" y="9181397"/>
            <a:ext cx="2314575" cy="527403"/>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7" name="Google Shape;127;p19"/>
          <p:cNvSpPr txBox="1"/>
          <p:nvPr>
            <p:ph idx="12" type="sldNum"/>
          </p:nvPr>
        </p:nvSpPr>
        <p:spPr>
          <a:xfrm>
            <a:off x="4843463" y="9181397"/>
            <a:ext cx="1543050" cy="527403"/>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JP"/>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のみ" type="titleOnly">
  <p:cSld name="TITLE_ONLY">
    <p:spTree>
      <p:nvGrpSpPr>
        <p:cNvPr id="128" name="Shape 128"/>
        <p:cNvGrpSpPr/>
        <p:nvPr/>
      </p:nvGrpSpPr>
      <p:grpSpPr>
        <a:xfrm>
          <a:off x="0" y="0"/>
          <a:ext cx="0" cy="0"/>
          <a:chOff x="0" y="0"/>
          <a:chExt cx="0" cy="0"/>
        </a:xfrm>
      </p:grpSpPr>
      <p:sp>
        <p:nvSpPr>
          <p:cNvPr id="129" name="Google Shape;129;p20"/>
          <p:cNvSpPr txBox="1"/>
          <p:nvPr>
            <p:ph type="title"/>
          </p:nvPr>
        </p:nvSpPr>
        <p:spPr>
          <a:xfrm>
            <a:off x="471488" y="527405"/>
            <a:ext cx="5915025" cy="191470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30" name="Google Shape;130;p20"/>
          <p:cNvSpPr txBox="1"/>
          <p:nvPr>
            <p:ph idx="10" type="dt"/>
          </p:nvPr>
        </p:nvSpPr>
        <p:spPr>
          <a:xfrm>
            <a:off x="471488" y="9181397"/>
            <a:ext cx="1543050" cy="527403"/>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31" name="Google Shape;131;p20"/>
          <p:cNvSpPr txBox="1"/>
          <p:nvPr>
            <p:ph idx="11" type="ftr"/>
          </p:nvPr>
        </p:nvSpPr>
        <p:spPr>
          <a:xfrm>
            <a:off x="2271713" y="9181397"/>
            <a:ext cx="2314575" cy="527403"/>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32" name="Google Shape;132;p20"/>
          <p:cNvSpPr txBox="1"/>
          <p:nvPr>
            <p:ph idx="12" type="sldNum"/>
          </p:nvPr>
        </p:nvSpPr>
        <p:spPr>
          <a:xfrm>
            <a:off x="4843463" y="9181397"/>
            <a:ext cx="1543050" cy="527403"/>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JP"/>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付きの&#10;コンテンツ" type="objTx">
  <p:cSld name="OBJECT_WITH_CAPTION_TEXT">
    <p:spTree>
      <p:nvGrpSpPr>
        <p:cNvPr id="133" name="Shape 133"/>
        <p:cNvGrpSpPr/>
        <p:nvPr/>
      </p:nvGrpSpPr>
      <p:grpSpPr>
        <a:xfrm>
          <a:off x="0" y="0"/>
          <a:ext cx="0" cy="0"/>
          <a:chOff x="0" y="0"/>
          <a:chExt cx="0" cy="0"/>
        </a:xfrm>
      </p:grpSpPr>
      <p:sp>
        <p:nvSpPr>
          <p:cNvPr id="134" name="Google Shape;134;p21"/>
          <p:cNvSpPr txBox="1"/>
          <p:nvPr>
            <p:ph type="title"/>
          </p:nvPr>
        </p:nvSpPr>
        <p:spPr>
          <a:xfrm>
            <a:off x="472381" y="660400"/>
            <a:ext cx="2211884" cy="23114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2400"/>
              <a:buFont typeface="Calibri"/>
              <a:buNone/>
              <a:defRPr sz="24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35" name="Google Shape;135;p21"/>
          <p:cNvSpPr txBox="1"/>
          <p:nvPr>
            <p:ph idx="1" type="body"/>
          </p:nvPr>
        </p:nvSpPr>
        <p:spPr>
          <a:xfrm>
            <a:off x="2915543" y="1426283"/>
            <a:ext cx="3471863" cy="7039681"/>
          </a:xfrm>
          <a:prstGeom prst="rect">
            <a:avLst/>
          </a:prstGeom>
          <a:noFill/>
          <a:ln>
            <a:noFill/>
          </a:ln>
        </p:spPr>
        <p:txBody>
          <a:bodyPr anchorCtr="0" anchor="t" bIns="45700" lIns="91425" spcFirstLastPara="1" rIns="91425" wrap="square" tIns="45700">
            <a:normAutofit/>
          </a:bodyPr>
          <a:lstStyle>
            <a:lvl1pPr indent="-381000" lvl="0" marL="457200" algn="l">
              <a:lnSpc>
                <a:spcPct val="90000"/>
              </a:lnSpc>
              <a:spcBef>
                <a:spcPts val="750"/>
              </a:spcBef>
              <a:spcAft>
                <a:spcPts val="0"/>
              </a:spcAft>
              <a:buClr>
                <a:schemeClr val="dk1"/>
              </a:buClr>
              <a:buSzPts val="2400"/>
              <a:buChar char="•"/>
              <a:defRPr sz="2400"/>
            </a:lvl1pPr>
            <a:lvl2pPr indent="-361950" lvl="1" marL="914400" algn="l">
              <a:lnSpc>
                <a:spcPct val="90000"/>
              </a:lnSpc>
              <a:spcBef>
                <a:spcPts val="375"/>
              </a:spcBef>
              <a:spcAft>
                <a:spcPts val="0"/>
              </a:spcAft>
              <a:buClr>
                <a:schemeClr val="dk1"/>
              </a:buClr>
              <a:buSzPts val="2100"/>
              <a:buChar char="•"/>
              <a:defRPr sz="2100"/>
            </a:lvl2pPr>
            <a:lvl3pPr indent="-342900" lvl="2" marL="1371600" algn="l">
              <a:lnSpc>
                <a:spcPct val="90000"/>
              </a:lnSpc>
              <a:spcBef>
                <a:spcPts val="375"/>
              </a:spcBef>
              <a:spcAft>
                <a:spcPts val="0"/>
              </a:spcAft>
              <a:buClr>
                <a:schemeClr val="dk1"/>
              </a:buClr>
              <a:buSzPts val="1800"/>
              <a:buChar char="•"/>
              <a:defRPr sz="1800"/>
            </a:lvl3pPr>
            <a:lvl4pPr indent="-323850" lvl="3" marL="1828800" algn="l">
              <a:lnSpc>
                <a:spcPct val="90000"/>
              </a:lnSpc>
              <a:spcBef>
                <a:spcPts val="375"/>
              </a:spcBef>
              <a:spcAft>
                <a:spcPts val="0"/>
              </a:spcAft>
              <a:buClr>
                <a:schemeClr val="dk1"/>
              </a:buClr>
              <a:buSzPts val="1500"/>
              <a:buChar char="•"/>
              <a:defRPr sz="1500"/>
            </a:lvl4pPr>
            <a:lvl5pPr indent="-323850" lvl="4" marL="2286000" algn="l">
              <a:lnSpc>
                <a:spcPct val="90000"/>
              </a:lnSpc>
              <a:spcBef>
                <a:spcPts val="375"/>
              </a:spcBef>
              <a:spcAft>
                <a:spcPts val="0"/>
              </a:spcAft>
              <a:buClr>
                <a:schemeClr val="dk1"/>
              </a:buClr>
              <a:buSzPts val="1500"/>
              <a:buChar char="•"/>
              <a:defRPr sz="1500"/>
            </a:lvl5pPr>
            <a:lvl6pPr indent="-323850" lvl="5" marL="2743200" algn="l">
              <a:lnSpc>
                <a:spcPct val="90000"/>
              </a:lnSpc>
              <a:spcBef>
                <a:spcPts val="375"/>
              </a:spcBef>
              <a:spcAft>
                <a:spcPts val="0"/>
              </a:spcAft>
              <a:buClr>
                <a:schemeClr val="dk1"/>
              </a:buClr>
              <a:buSzPts val="1500"/>
              <a:buChar char="•"/>
              <a:defRPr sz="1500"/>
            </a:lvl6pPr>
            <a:lvl7pPr indent="-323850" lvl="6" marL="3200400" algn="l">
              <a:lnSpc>
                <a:spcPct val="90000"/>
              </a:lnSpc>
              <a:spcBef>
                <a:spcPts val="375"/>
              </a:spcBef>
              <a:spcAft>
                <a:spcPts val="0"/>
              </a:spcAft>
              <a:buClr>
                <a:schemeClr val="dk1"/>
              </a:buClr>
              <a:buSzPts val="1500"/>
              <a:buChar char="•"/>
              <a:defRPr sz="1500"/>
            </a:lvl7pPr>
            <a:lvl8pPr indent="-323850" lvl="7" marL="3657600" algn="l">
              <a:lnSpc>
                <a:spcPct val="90000"/>
              </a:lnSpc>
              <a:spcBef>
                <a:spcPts val="375"/>
              </a:spcBef>
              <a:spcAft>
                <a:spcPts val="0"/>
              </a:spcAft>
              <a:buClr>
                <a:schemeClr val="dk1"/>
              </a:buClr>
              <a:buSzPts val="1500"/>
              <a:buChar char="•"/>
              <a:defRPr sz="1500"/>
            </a:lvl8pPr>
            <a:lvl9pPr indent="-323850" lvl="8" marL="4114800" algn="l">
              <a:lnSpc>
                <a:spcPct val="90000"/>
              </a:lnSpc>
              <a:spcBef>
                <a:spcPts val="375"/>
              </a:spcBef>
              <a:spcAft>
                <a:spcPts val="0"/>
              </a:spcAft>
              <a:buClr>
                <a:schemeClr val="dk1"/>
              </a:buClr>
              <a:buSzPts val="1500"/>
              <a:buChar char="•"/>
              <a:defRPr sz="1500"/>
            </a:lvl9pPr>
          </a:lstStyle>
          <a:p/>
        </p:txBody>
      </p:sp>
      <p:sp>
        <p:nvSpPr>
          <p:cNvPr id="136" name="Google Shape;136;p21"/>
          <p:cNvSpPr txBox="1"/>
          <p:nvPr>
            <p:ph idx="2" type="body"/>
          </p:nvPr>
        </p:nvSpPr>
        <p:spPr>
          <a:xfrm>
            <a:off x="472381" y="2971800"/>
            <a:ext cx="2211884" cy="550562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750"/>
              </a:spcBef>
              <a:spcAft>
                <a:spcPts val="0"/>
              </a:spcAft>
              <a:buClr>
                <a:schemeClr val="dk1"/>
              </a:buClr>
              <a:buSzPts val="1200"/>
              <a:buNone/>
              <a:defRPr sz="1200"/>
            </a:lvl1pPr>
            <a:lvl2pPr indent="-228600" lvl="1" marL="914400" algn="l">
              <a:lnSpc>
                <a:spcPct val="90000"/>
              </a:lnSpc>
              <a:spcBef>
                <a:spcPts val="375"/>
              </a:spcBef>
              <a:spcAft>
                <a:spcPts val="0"/>
              </a:spcAft>
              <a:buClr>
                <a:schemeClr val="dk1"/>
              </a:buClr>
              <a:buSzPts val="1050"/>
              <a:buNone/>
              <a:defRPr sz="1050"/>
            </a:lvl2pPr>
            <a:lvl3pPr indent="-228600" lvl="2" marL="1371600" algn="l">
              <a:lnSpc>
                <a:spcPct val="90000"/>
              </a:lnSpc>
              <a:spcBef>
                <a:spcPts val="375"/>
              </a:spcBef>
              <a:spcAft>
                <a:spcPts val="0"/>
              </a:spcAft>
              <a:buClr>
                <a:schemeClr val="dk1"/>
              </a:buClr>
              <a:buSzPts val="900"/>
              <a:buNone/>
              <a:defRPr sz="900"/>
            </a:lvl3pPr>
            <a:lvl4pPr indent="-228600" lvl="3" marL="1828800" algn="l">
              <a:lnSpc>
                <a:spcPct val="90000"/>
              </a:lnSpc>
              <a:spcBef>
                <a:spcPts val="375"/>
              </a:spcBef>
              <a:spcAft>
                <a:spcPts val="0"/>
              </a:spcAft>
              <a:buClr>
                <a:schemeClr val="dk1"/>
              </a:buClr>
              <a:buSzPts val="750"/>
              <a:buNone/>
              <a:defRPr sz="750"/>
            </a:lvl4pPr>
            <a:lvl5pPr indent="-228600" lvl="4" marL="2286000" algn="l">
              <a:lnSpc>
                <a:spcPct val="90000"/>
              </a:lnSpc>
              <a:spcBef>
                <a:spcPts val="375"/>
              </a:spcBef>
              <a:spcAft>
                <a:spcPts val="0"/>
              </a:spcAft>
              <a:buClr>
                <a:schemeClr val="dk1"/>
              </a:buClr>
              <a:buSzPts val="750"/>
              <a:buNone/>
              <a:defRPr sz="750"/>
            </a:lvl5pPr>
            <a:lvl6pPr indent="-228600" lvl="5" marL="2743200" algn="l">
              <a:lnSpc>
                <a:spcPct val="90000"/>
              </a:lnSpc>
              <a:spcBef>
                <a:spcPts val="375"/>
              </a:spcBef>
              <a:spcAft>
                <a:spcPts val="0"/>
              </a:spcAft>
              <a:buClr>
                <a:schemeClr val="dk1"/>
              </a:buClr>
              <a:buSzPts val="750"/>
              <a:buNone/>
              <a:defRPr sz="750"/>
            </a:lvl6pPr>
            <a:lvl7pPr indent="-228600" lvl="6" marL="3200400" algn="l">
              <a:lnSpc>
                <a:spcPct val="90000"/>
              </a:lnSpc>
              <a:spcBef>
                <a:spcPts val="375"/>
              </a:spcBef>
              <a:spcAft>
                <a:spcPts val="0"/>
              </a:spcAft>
              <a:buClr>
                <a:schemeClr val="dk1"/>
              </a:buClr>
              <a:buSzPts val="750"/>
              <a:buNone/>
              <a:defRPr sz="750"/>
            </a:lvl7pPr>
            <a:lvl8pPr indent="-228600" lvl="7" marL="3657600" algn="l">
              <a:lnSpc>
                <a:spcPct val="90000"/>
              </a:lnSpc>
              <a:spcBef>
                <a:spcPts val="375"/>
              </a:spcBef>
              <a:spcAft>
                <a:spcPts val="0"/>
              </a:spcAft>
              <a:buClr>
                <a:schemeClr val="dk1"/>
              </a:buClr>
              <a:buSzPts val="750"/>
              <a:buNone/>
              <a:defRPr sz="750"/>
            </a:lvl8pPr>
            <a:lvl9pPr indent="-228600" lvl="8" marL="4114800" algn="l">
              <a:lnSpc>
                <a:spcPct val="90000"/>
              </a:lnSpc>
              <a:spcBef>
                <a:spcPts val="375"/>
              </a:spcBef>
              <a:spcAft>
                <a:spcPts val="0"/>
              </a:spcAft>
              <a:buClr>
                <a:schemeClr val="dk1"/>
              </a:buClr>
              <a:buSzPts val="750"/>
              <a:buNone/>
              <a:defRPr sz="750"/>
            </a:lvl9pPr>
          </a:lstStyle>
          <a:p/>
        </p:txBody>
      </p:sp>
      <p:sp>
        <p:nvSpPr>
          <p:cNvPr id="137" name="Google Shape;137;p21"/>
          <p:cNvSpPr txBox="1"/>
          <p:nvPr>
            <p:ph idx="10" type="dt"/>
          </p:nvPr>
        </p:nvSpPr>
        <p:spPr>
          <a:xfrm>
            <a:off x="471488" y="9181397"/>
            <a:ext cx="1543050" cy="527403"/>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38" name="Google Shape;138;p21"/>
          <p:cNvSpPr txBox="1"/>
          <p:nvPr>
            <p:ph idx="11" type="ftr"/>
          </p:nvPr>
        </p:nvSpPr>
        <p:spPr>
          <a:xfrm>
            <a:off x="2271713" y="9181397"/>
            <a:ext cx="2314575" cy="527403"/>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39" name="Google Shape;139;p21"/>
          <p:cNvSpPr txBox="1"/>
          <p:nvPr>
            <p:ph idx="12" type="sldNum"/>
          </p:nvPr>
        </p:nvSpPr>
        <p:spPr>
          <a:xfrm>
            <a:off x="4843463" y="9181397"/>
            <a:ext cx="1543050" cy="527403"/>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JP"/>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 スライド" type="title">
  <p:cSld name="TITLE">
    <p:spTree>
      <p:nvGrpSpPr>
        <p:cNvPr id="19" name="Shape 19"/>
        <p:cNvGrpSpPr/>
        <p:nvPr/>
      </p:nvGrpSpPr>
      <p:grpSpPr>
        <a:xfrm>
          <a:off x="0" y="0"/>
          <a:ext cx="0" cy="0"/>
          <a:chOff x="0" y="0"/>
          <a:chExt cx="0" cy="0"/>
        </a:xfrm>
      </p:grpSpPr>
      <p:sp>
        <p:nvSpPr>
          <p:cNvPr id="20" name="Google Shape;20;p3"/>
          <p:cNvSpPr txBox="1"/>
          <p:nvPr>
            <p:ph type="ctrTitle"/>
          </p:nvPr>
        </p:nvSpPr>
        <p:spPr>
          <a:xfrm>
            <a:off x="514350" y="1621191"/>
            <a:ext cx="5829300" cy="3448756"/>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dk1"/>
              </a:buClr>
              <a:buSzPts val="4500"/>
              <a:buFont typeface="Calibri"/>
              <a:buNone/>
              <a:defRPr sz="45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1" name="Google Shape;21;p3"/>
          <p:cNvSpPr txBox="1"/>
          <p:nvPr>
            <p:ph idx="1" type="subTitle"/>
          </p:nvPr>
        </p:nvSpPr>
        <p:spPr>
          <a:xfrm>
            <a:off x="857250" y="5202944"/>
            <a:ext cx="5143500" cy="2391656"/>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750"/>
              </a:spcBef>
              <a:spcAft>
                <a:spcPts val="0"/>
              </a:spcAft>
              <a:buClr>
                <a:schemeClr val="dk1"/>
              </a:buClr>
              <a:buSzPts val="1800"/>
              <a:buNone/>
              <a:defRPr sz="1800"/>
            </a:lvl1pPr>
            <a:lvl2pPr lvl="1" algn="ctr">
              <a:lnSpc>
                <a:spcPct val="90000"/>
              </a:lnSpc>
              <a:spcBef>
                <a:spcPts val="375"/>
              </a:spcBef>
              <a:spcAft>
                <a:spcPts val="0"/>
              </a:spcAft>
              <a:buClr>
                <a:schemeClr val="dk1"/>
              </a:buClr>
              <a:buSzPts val="1500"/>
              <a:buNone/>
              <a:defRPr sz="1500"/>
            </a:lvl2pPr>
            <a:lvl3pPr lvl="2" algn="ctr">
              <a:lnSpc>
                <a:spcPct val="90000"/>
              </a:lnSpc>
              <a:spcBef>
                <a:spcPts val="375"/>
              </a:spcBef>
              <a:spcAft>
                <a:spcPts val="0"/>
              </a:spcAft>
              <a:buClr>
                <a:schemeClr val="dk1"/>
              </a:buClr>
              <a:buSzPts val="1350"/>
              <a:buNone/>
              <a:defRPr sz="1350"/>
            </a:lvl3pPr>
            <a:lvl4pPr lvl="3" algn="ctr">
              <a:lnSpc>
                <a:spcPct val="90000"/>
              </a:lnSpc>
              <a:spcBef>
                <a:spcPts val="375"/>
              </a:spcBef>
              <a:spcAft>
                <a:spcPts val="0"/>
              </a:spcAft>
              <a:buClr>
                <a:schemeClr val="dk1"/>
              </a:buClr>
              <a:buSzPts val="1200"/>
              <a:buNone/>
              <a:defRPr sz="1200"/>
            </a:lvl4pPr>
            <a:lvl5pPr lvl="4" algn="ctr">
              <a:lnSpc>
                <a:spcPct val="90000"/>
              </a:lnSpc>
              <a:spcBef>
                <a:spcPts val="375"/>
              </a:spcBef>
              <a:spcAft>
                <a:spcPts val="0"/>
              </a:spcAft>
              <a:buClr>
                <a:schemeClr val="dk1"/>
              </a:buClr>
              <a:buSzPts val="1200"/>
              <a:buNone/>
              <a:defRPr sz="1200"/>
            </a:lvl5pPr>
            <a:lvl6pPr lvl="5" algn="ctr">
              <a:lnSpc>
                <a:spcPct val="90000"/>
              </a:lnSpc>
              <a:spcBef>
                <a:spcPts val="375"/>
              </a:spcBef>
              <a:spcAft>
                <a:spcPts val="0"/>
              </a:spcAft>
              <a:buClr>
                <a:schemeClr val="dk1"/>
              </a:buClr>
              <a:buSzPts val="1200"/>
              <a:buNone/>
              <a:defRPr sz="1200"/>
            </a:lvl6pPr>
            <a:lvl7pPr lvl="6" algn="ctr">
              <a:lnSpc>
                <a:spcPct val="90000"/>
              </a:lnSpc>
              <a:spcBef>
                <a:spcPts val="375"/>
              </a:spcBef>
              <a:spcAft>
                <a:spcPts val="0"/>
              </a:spcAft>
              <a:buClr>
                <a:schemeClr val="dk1"/>
              </a:buClr>
              <a:buSzPts val="1200"/>
              <a:buNone/>
              <a:defRPr sz="1200"/>
            </a:lvl7pPr>
            <a:lvl8pPr lvl="7" algn="ctr">
              <a:lnSpc>
                <a:spcPct val="90000"/>
              </a:lnSpc>
              <a:spcBef>
                <a:spcPts val="375"/>
              </a:spcBef>
              <a:spcAft>
                <a:spcPts val="0"/>
              </a:spcAft>
              <a:buClr>
                <a:schemeClr val="dk1"/>
              </a:buClr>
              <a:buSzPts val="1200"/>
              <a:buNone/>
              <a:defRPr sz="1200"/>
            </a:lvl8pPr>
            <a:lvl9pPr lvl="8" algn="ctr">
              <a:lnSpc>
                <a:spcPct val="90000"/>
              </a:lnSpc>
              <a:spcBef>
                <a:spcPts val="375"/>
              </a:spcBef>
              <a:spcAft>
                <a:spcPts val="0"/>
              </a:spcAft>
              <a:buClr>
                <a:schemeClr val="dk1"/>
              </a:buClr>
              <a:buSzPts val="1200"/>
              <a:buNone/>
              <a:defRPr sz="1200"/>
            </a:lvl9pPr>
          </a:lstStyle>
          <a:p/>
        </p:txBody>
      </p:sp>
      <p:sp>
        <p:nvSpPr>
          <p:cNvPr id="22" name="Google Shape;22;p3"/>
          <p:cNvSpPr txBox="1"/>
          <p:nvPr>
            <p:ph idx="10" type="dt"/>
          </p:nvPr>
        </p:nvSpPr>
        <p:spPr>
          <a:xfrm>
            <a:off x="471488" y="9181397"/>
            <a:ext cx="1543050" cy="527403"/>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3" name="Google Shape;23;p3"/>
          <p:cNvSpPr txBox="1"/>
          <p:nvPr>
            <p:ph idx="11" type="ftr"/>
          </p:nvPr>
        </p:nvSpPr>
        <p:spPr>
          <a:xfrm>
            <a:off x="2271713" y="9181397"/>
            <a:ext cx="2314575" cy="527403"/>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4" name="Google Shape;24;p3"/>
          <p:cNvSpPr txBox="1"/>
          <p:nvPr>
            <p:ph idx="12" type="sldNum"/>
          </p:nvPr>
        </p:nvSpPr>
        <p:spPr>
          <a:xfrm>
            <a:off x="4843463" y="9181397"/>
            <a:ext cx="1543050" cy="527403"/>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JP"/>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付きの図" type="picTx">
  <p:cSld name="PICTURE_WITH_CAPTION_TEXT">
    <p:spTree>
      <p:nvGrpSpPr>
        <p:cNvPr id="140" name="Shape 140"/>
        <p:cNvGrpSpPr/>
        <p:nvPr/>
      </p:nvGrpSpPr>
      <p:grpSpPr>
        <a:xfrm>
          <a:off x="0" y="0"/>
          <a:ext cx="0" cy="0"/>
          <a:chOff x="0" y="0"/>
          <a:chExt cx="0" cy="0"/>
        </a:xfrm>
      </p:grpSpPr>
      <p:sp>
        <p:nvSpPr>
          <p:cNvPr id="141" name="Google Shape;141;p22"/>
          <p:cNvSpPr txBox="1"/>
          <p:nvPr>
            <p:ph type="title"/>
          </p:nvPr>
        </p:nvSpPr>
        <p:spPr>
          <a:xfrm>
            <a:off x="472381" y="660400"/>
            <a:ext cx="2211884" cy="23114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2400"/>
              <a:buFont typeface="Calibri"/>
              <a:buNone/>
              <a:defRPr sz="24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42" name="Google Shape;142;p22"/>
          <p:cNvSpPr/>
          <p:nvPr>
            <p:ph idx="2" type="pic"/>
          </p:nvPr>
        </p:nvSpPr>
        <p:spPr>
          <a:xfrm>
            <a:off x="2915543" y="1426283"/>
            <a:ext cx="3471863" cy="7039681"/>
          </a:xfrm>
          <a:prstGeom prst="rect">
            <a:avLst/>
          </a:prstGeom>
          <a:noFill/>
          <a:ln>
            <a:noFill/>
          </a:ln>
        </p:spPr>
      </p:sp>
      <p:sp>
        <p:nvSpPr>
          <p:cNvPr id="143" name="Google Shape;143;p22"/>
          <p:cNvSpPr txBox="1"/>
          <p:nvPr>
            <p:ph idx="1" type="body"/>
          </p:nvPr>
        </p:nvSpPr>
        <p:spPr>
          <a:xfrm>
            <a:off x="472381" y="2971800"/>
            <a:ext cx="2211884" cy="550562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750"/>
              </a:spcBef>
              <a:spcAft>
                <a:spcPts val="0"/>
              </a:spcAft>
              <a:buClr>
                <a:schemeClr val="dk1"/>
              </a:buClr>
              <a:buSzPts val="1200"/>
              <a:buNone/>
              <a:defRPr sz="1200"/>
            </a:lvl1pPr>
            <a:lvl2pPr indent="-228600" lvl="1" marL="914400" algn="l">
              <a:lnSpc>
                <a:spcPct val="90000"/>
              </a:lnSpc>
              <a:spcBef>
                <a:spcPts val="375"/>
              </a:spcBef>
              <a:spcAft>
                <a:spcPts val="0"/>
              </a:spcAft>
              <a:buClr>
                <a:schemeClr val="dk1"/>
              </a:buClr>
              <a:buSzPts val="1050"/>
              <a:buNone/>
              <a:defRPr sz="1050"/>
            </a:lvl2pPr>
            <a:lvl3pPr indent="-228600" lvl="2" marL="1371600" algn="l">
              <a:lnSpc>
                <a:spcPct val="90000"/>
              </a:lnSpc>
              <a:spcBef>
                <a:spcPts val="375"/>
              </a:spcBef>
              <a:spcAft>
                <a:spcPts val="0"/>
              </a:spcAft>
              <a:buClr>
                <a:schemeClr val="dk1"/>
              </a:buClr>
              <a:buSzPts val="900"/>
              <a:buNone/>
              <a:defRPr sz="900"/>
            </a:lvl3pPr>
            <a:lvl4pPr indent="-228600" lvl="3" marL="1828800" algn="l">
              <a:lnSpc>
                <a:spcPct val="90000"/>
              </a:lnSpc>
              <a:spcBef>
                <a:spcPts val="375"/>
              </a:spcBef>
              <a:spcAft>
                <a:spcPts val="0"/>
              </a:spcAft>
              <a:buClr>
                <a:schemeClr val="dk1"/>
              </a:buClr>
              <a:buSzPts val="750"/>
              <a:buNone/>
              <a:defRPr sz="750"/>
            </a:lvl4pPr>
            <a:lvl5pPr indent="-228600" lvl="4" marL="2286000" algn="l">
              <a:lnSpc>
                <a:spcPct val="90000"/>
              </a:lnSpc>
              <a:spcBef>
                <a:spcPts val="375"/>
              </a:spcBef>
              <a:spcAft>
                <a:spcPts val="0"/>
              </a:spcAft>
              <a:buClr>
                <a:schemeClr val="dk1"/>
              </a:buClr>
              <a:buSzPts val="750"/>
              <a:buNone/>
              <a:defRPr sz="750"/>
            </a:lvl5pPr>
            <a:lvl6pPr indent="-228600" lvl="5" marL="2743200" algn="l">
              <a:lnSpc>
                <a:spcPct val="90000"/>
              </a:lnSpc>
              <a:spcBef>
                <a:spcPts val="375"/>
              </a:spcBef>
              <a:spcAft>
                <a:spcPts val="0"/>
              </a:spcAft>
              <a:buClr>
                <a:schemeClr val="dk1"/>
              </a:buClr>
              <a:buSzPts val="750"/>
              <a:buNone/>
              <a:defRPr sz="750"/>
            </a:lvl6pPr>
            <a:lvl7pPr indent="-228600" lvl="6" marL="3200400" algn="l">
              <a:lnSpc>
                <a:spcPct val="90000"/>
              </a:lnSpc>
              <a:spcBef>
                <a:spcPts val="375"/>
              </a:spcBef>
              <a:spcAft>
                <a:spcPts val="0"/>
              </a:spcAft>
              <a:buClr>
                <a:schemeClr val="dk1"/>
              </a:buClr>
              <a:buSzPts val="750"/>
              <a:buNone/>
              <a:defRPr sz="750"/>
            </a:lvl7pPr>
            <a:lvl8pPr indent="-228600" lvl="7" marL="3657600" algn="l">
              <a:lnSpc>
                <a:spcPct val="90000"/>
              </a:lnSpc>
              <a:spcBef>
                <a:spcPts val="375"/>
              </a:spcBef>
              <a:spcAft>
                <a:spcPts val="0"/>
              </a:spcAft>
              <a:buClr>
                <a:schemeClr val="dk1"/>
              </a:buClr>
              <a:buSzPts val="750"/>
              <a:buNone/>
              <a:defRPr sz="750"/>
            </a:lvl8pPr>
            <a:lvl9pPr indent="-228600" lvl="8" marL="4114800" algn="l">
              <a:lnSpc>
                <a:spcPct val="90000"/>
              </a:lnSpc>
              <a:spcBef>
                <a:spcPts val="375"/>
              </a:spcBef>
              <a:spcAft>
                <a:spcPts val="0"/>
              </a:spcAft>
              <a:buClr>
                <a:schemeClr val="dk1"/>
              </a:buClr>
              <a:buSzPts val="750"/>
              <a:buNone/>
              <a:defRPr sz="750"/>
            </a:lvl9pPr>
          </a:lstStyle>
          <a:p/>
        </p:txBody>
      </p:sp>
      <p:sp>
        <p:nvSpPr>
          <p:cNvPr id="144" name="Google Shape;144;p22"/>
          <p:cNvSpPr txBox="1"/>
          <p:nvPr>
            <p:ph idx="10" type="dt"/>
          </p:nvPr>
        </p:nvSpPr>
        <p:spPr>
          <a:xfrm>
            <a:off x="471488" y="9181397"/>
            <a:ext cx="1543050" cy="527403"/>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45" name="Google Shape;145;p22"/>
          <p:cNvSpPr txBox="1"/>
          <p:nvPr>
            <p:ph idx="11" type="ftr"/>
          </p:nvPr>
        </p:nvSpPr>
        <p:spPr>
          <a:xfrm>
            <a:off x="2271713" y="9181397"/>
            <a:ext cx="2314575" cy="527403"/>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46" name="Google Shape;146;p22"/>
          <p:cNvSpPr txBox="1"/>
          <p:nvPr>
            <p:ph idx="12" type="sldNum"/>
          </p:nvPr>
        </p:nvSpPr>
        <p:spPr>
          <a:xfrm>
            <a:off x="4843463" y="9181397"/>
            <a:ext cx="1543050" cy="527403"/>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JP"/>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と&#10;縦書きテキスト" type="vertTx">
  <p:cSld name="VERTICAL_TEXT">
    <p:spTree>
      <p:nvGrpSpPr>
        <p:cNvPr id="147" name="Shape 147"/>
        <p:cNvGrpSpPr/>
        <p:nvPr/>
      </p:nvGrpSpPr>
      <p:grpSpPr>
        <a:xfrm>
          <a:off x="0" y="0"/>
          <a:ext cx="0" cy="0"/>
          <a:chOff x="0" y="0"/>
          <a:chExt cx="0" cy="0"/>
        </a:xfrm>
      </p:grpSpPr>
      <p:sp>
        <p:nvSpPr>
          <p:cNvPr id="148" name="Google Shape;148;p23"/>
          <p:cNvSpPr txBox="1"/>
          <p:nvPr>
            <p:ph type="title"/>
          </p:nvPr>
        </p:nvSpPr>
        <p:spPr>
          <a:xfrm>
            <a:off x="471488" y="527405"/>
            <a:ext cx="5915025" cy="191470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49" name="Google Shape;149;p23"/>
          <p:cNvSpPr txBox="1"/>
          <p:nvPr>
            <p:ph idx="1" type="body"/>
          </p:nvPr>
        </p:nvSpPr>
        <p:spPr>
          <a:xfrm rot="5400000">
            <a:off x="286367" y="2822135"/>
            <a:ext cx="6285266" cy="5915025"/>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750"/>
              </a:spcBef>
              <a:spcAft>
                <a:spcPts val="0"/>
              </a:spcAft>
              <a:buClr>
                <a:schemeClr val="dk1"/>
              </a:buClr>
              <a:buSzPts val="1800"/>
              <a:buChar char="•"/>
              <a:defRPr/>
            </a:lvl1pPr>
            <a:lvl2pPr indent="-342900" lvl="1" marL="914400" algn="l">
              <a:lnSpc>
                <a:spcPct val="90000"/>
              </a:lnSpc>
              <a:spcBef>
                <a:spcPts val="375"/>
              </a:spcBef>
              <a:spcAft>
                <a:spcPts val="0"/>
              </a:spcAft>
              <a:buClr>
                <a:schemeClr val="dk1"/>
              </a:buClr>
              <a:buSzPts val="1800"/>
              <a:buChar char="•"/>
              <a:defRPr/>
            </a:lvl2pPr>
            <a:lvl3pPr indent="-342900" lvl="2" marL="1371600" algn="l">
              <a:lnSpc>
                <a:spcPct val="90000"/>
              </a:lnSpc>
              <a:spcBef>
                <a:spcPts val="375"/>
              </a:spcBef>
              <a:spcAft>
                <a:spcPts val="0"/>
              </a:spcAft>
              <a:buClr>
                <a:schemeClr val="dk1"/>
              </a:buClr>
              <a:buSzPts val="1800"/>
              <a:buChar char="•"/>
              <a:defRPr/>
            </a:lvl3pPr>
            <a:lvl4pPr indent="-342900" lvl="3" marL="1828800" algn="l">
              <a:lnSpc>
                <a:spcPct val="90000"/>
              </a:lnSpc>
              <a:spcBef>
                <a:spcPts val="375"/>
              </a:spcBef>
              <a:spcAft>
                <a:spcPts val="0"/>
              </a:spcAft>
              <a:buClr>
                <a:schemeClr val="dk1"/>
              </a:buClr>
              <a:buSzPts val="1800"/>
              <a:buChar char="•"/>
              <a:defRPr/>
            </a:lvl4pPr>
            <a:lvl5pPr indent="-342900" lvl="4" marL="2286000" algn="l">
              <a:lnSpc>
                <a:spcPct val="90000"/>
              </a:lnSpc>
              <a:spcBef>
                <a:spcPts val="375"/>
              </a:spcBef>
              <a:spcAft>
                <a:spcPts val="0"/>
              </a:spcAft>
              <a:buClr>
                <a:schemeClr val="dk1"/>
              </a:buClr>
              <a:buSzPts val="1800"/>
              <a:buChar char="•"/>
              <a:defRPr/>
            </a:lvl5pPr>
            <a:lvl6pPr indent="-342900" lvl="5" marL="2743200" algn="l">
              <a:lnSpc>
                <a:spcPct val="90000"/>
              </a:lnSpc>
              <a:spcBef>
                <a:spcPts val="375"/>
              </a:spcBef>
              <a:spcAft>
                <a:spcPts val="0"/>
              </a:spcAft>
              <a:buClr>
                <a:schemeClr val="dk1"/>
              </a:buClr>
              <a:buSzPts val="1800"/>
              <a:buChar char="•"/>
              <a:defRPr/>
            </a:lvl6pPr>
            <a:lvl7pPr indent="-342900" lvl="6" marL="3200400" algn="l">
              <a:lnSpc>
                <a:spcPct val="90000"/>
              </a:lnSpc>
              <a:spcBef>
                <a:spcPts val="375"/>
              </a:spcBef>
              <a:spcAft>
                <a:spcPts val="0"/>
              </a:spcAft>
              <a:buClr>
                <a:schemeClr val="dk1"/>
              </a:buClr>
              <a:buSzPts val="1800"/>
              <a:buChar char="•"/>
              <a:defRPr/>
            </a:lvl7pPr>
            <a:lvl8pPr indent="-342900" lvl="7" marL="3657600" algn="l">
              <a:lnSpc>
                <a:spcPct val="90000"/>
              </a:lnSpc>
              <a:spcBef>
                <a:spcPts val="375"/>
              </a:spcBef>
              <a:spcAft>
                <a:spcPts val="0"/>
              </a:spcAft>
              <a:buClr>
                <a:schemeClr val="dk1"/>
              </a:buClr>
              <a:buSzPts val="1800"/>
              <a:buChar char="•"/>
              <a:defRPr/>
            </a:lvl8pPr>
            <a:lvl9pPr indent="-342900" lvl="8" marL="4114800" algn="l">
              <a:lnSpc>
                <a:spcPct val="90000"/>
              </a:lnSpc>
              <a:spcBef>
                <a:spcPts val="375"/>
              </a:spcBef>
              <a:spcAft>
                <a:spcPts val="0"/>
              </a:spcAft>
              <a:buClr>
                <a:schemeClr val="dk1"/>
              </a:buClr>
              <a:buSzPts val="1800"/>
              <a:buChar char="•"/>
              <a:defRPr/>
            </a:lvl9pPr>
          </a:lstStyle>
          <a:p/>
        </p:txBody>
      </p:sp>
      <p:sp>
        <p:nvSpPr>
          <p:cNvPr id="150" name="Google Shape;150;p23"/>
          <p:cNvSpPr txBox="1"/>
          <p:nvPr>
            <p:ph idx="10" type="dt"/>
          </p:nvPr>
        </p:nvSpPr>
        <p:spPr>
          <a:xfrm>
            <a:off x="471488" y="9181397"/>
            <a:ext cx="1543050" cy="527403"/>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51" name="Google Shape;151;p23"/>
          <p:cNvSpPr txBox="1"/>
          <p:nvPr>
            <p:ph idx="11" type="ftr"/>
          </p:nvPr>
        </p:nvSpPr>
        <p:spPr>
          <a:xfrm>
            <a:off x="2271713" y="9181397"/>
            <a:ext cx="2314575" cy="527403"/>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52" name="Google Shape;152;p23"/>
          <p:cNvSpPr txBox="1"/>
          <p:nvPr>
            <p:ph idx="12" type="sldNum"/>
          </p:nvPr>
        </p:nvSpPr>
        <p:spPr>
          <a:xfrm>
            <a:off x="4843463" y="9181397"/>
            <a:ext cx="1543050" cy="527403"/>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JP"/>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縦書きタイトルと&#10;縦書きテキスト" type="vertTitleAndTx">
  <p:cSld name="VERTICAL_TITLE_AND_VERTICAL_TEXT">
    <p:spTree>
      <p:nvGrpSpPr>
        <p:cNvPr id="153" name="Shape 153"/>
        <p:cNvGrpSpPr/>
        <p:nvPr/>
      </p:nvGrpSpPr>
      <p:grpSpPr>
        <a:xfrm>
          <a:off x="0" y="0"/>
          <a:ext cx="0" cy="0"/>
          <a:chOff x="0" y="0"/>
          <a:chExt cx="0" cy="0"/>
        </a:xfrm>
      </p:grpSpPr>
      <p:sp>
        <p:nvSpPr>
          <p:cNvPr id="154" name="Google Shape;154;p24"/>
          <p:cNvSpPr txBox="1"/>
          <p:nvPr>
            <p:ph type="title"/>
          </p:nvPr>
        </p:nvSpPr>
        <p:spPr>
          <a:xfrm rot="5400000">
            <a:off x="1449696" y="3985464"/>
            <a:ext cx="8394877" cy="1478756"/>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55" name="Google Shape;155;p24"/>
          <p:cNvSpPr txBox="1"/>
          <p:nvPr>
            <p:ph idx="1" type="body"/>
          </p:nvPr>
        </p:nvSpPr>
        <p:spPr>
          <a:xfrm rot="5400000">
            <a:off x="-1550679" y="2549570"/>
            <a:ext cx="8394877" cy="4350544"/>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750"/>
              </a:spcBef>
              <a:spcAft>
                <a:spcPts val="0"/>
              </a:spcAft>
              <a:buClr>
                <a:schemeClr val="dk1"/>
              </a:buClr>
              <a:buSzPts val="1800"/>
              <a:buChar char="•"/>
              <a:defRPr/>
            </a:lvl1pPr>
            <a:lvl2pPr indent="-342900" lvl="1" marL="914400" algn="l">
              <a:lnSpc>
                <a:spcPct val="90000"/>
              </a:lnSpc>
              <a:spcBef>
                <a:spcPts val="375"/>
              </a:spcBef>
              <a:spcAft>
                <a:spcPts val="0"/>
              </a:spcAft>
              <a:buClr>
                <a:schemeClr val="dk1"/>
              </a:buClr>
              <a:buSzPts val="1800"/>
              <a:buChar char="•"/>
              <a:defRPr/>
            </a:lvl2pPr>
            <a:lvl3pPr indent="-342900" lvl="2" marL="1371600" algn="l">
              <a:lnSpc>
                <a:spcPct val="90000"/>
              </a:lnSpc>
              <a:spcBef>
                <a:spcPts val="375"/>
              </a:spcBef>
              <a:spcAft>
                <a:spcPts val="0"/>
              </a:spcAft>
              <a:buClr>
                <a:schemeClr val="dk1"/>
              </a:buClr>
              <a:buSzPts val="1800"/>
              <a:buChar char="•"/>
              <a:defRPr/>
            </a:lvl3pPr>
            <a:lvl4pPr indent="-342900" lvl="3" marL="1828800" algn="l">
              <a:lnSpc>
                <a:spcPct val="90000"/>
              </a:lnSpc>
              <a:spcBef>
                <a:spcPts val="375"/>
              </a:spcBef>
              <a:spcAft>
                <a:spcPts val="0"/>
              </a:spcAft>
              <a:buClr>
                <a:schemeClr val="dk1"/>
              </a:buClr>
              <a:buSzPts val="1800"/>
              <a:buChar char="•"/>
              <a:defRPr/>
            </a:lvl4pPr>
            <a:lvl5pPr indent="-342900" lvl="4" marL="2286000" algn="l">
              <a:lnSpc>
                <a:spcPct val="90000"/>
              </a:lnSpc>
              <a:spcBef>
                <a:spcPts val="375"/>
              </a:spcBef>
              <a:spcAft>
                <a:spcPts val="0"/>
              </a:spcAft>
              <a:buClr>
                <a:schemeClr val="dk1"/>
              </a:buClr>
              <a:buSzPts val="1800"/>
              <a:buChar char="•"/>
              <a:defRPr/>
            </a:lvl5pPr>
            <a:lvl6pPr indent="-342900" lvl="5" marL="2743200" algn="l">
              <a:lnSpc>
                <a:spcPct val="90000"/>
              </a:lnSpc>
              <a:spcBef>
                <a:spcPts val="375"/>
              </a:spcBef>
              <a:spcAft>
                <a:spcPts val="0"/>
              </a:spcAft>
              <a:buClr>
                <a:schemeClr val="dk1"/>
              </a:buClr>
              <a:buSzPts val="1800"/>
              <a:buChar char="•"/>
              <a:defRPr/>
            </a:lvl6pPr>
            <a:lvl7pPr indent="-342900" lvl="6" marL="3200400" algn="l">
              <a:lnSpc>
                <a:spcPct val="90000"/>
              </a:lnSpc>
              <a:spcBef>
                <a:spcPts val="375"/>
              </a:spcBef>
              <a:spcAft>
                <a:spcPts val="0"/>
              </a:spcAft>
              <a:buClr>
                <a:schemeClr val="dk1"/>
              </a:buClr>
              <a:buSzPts val="1800"/>
              <a:buChar char="•"/>
              <a:defRPr/>
            </a:lvl7pPr>
            <a:lvl8pPr indent="-342900" lvl="7" marL="3657600" algn="l">
              <a:lnSpc>
                <a:spcPct val="90000"/>
              </a:lnSpc>
              <a:spcBef>
                <a:spcPts val="375"/>
              </a:spcBef>
              <a:spcAft>
                <a:spcPts val="0"/>
              </a:spcAft>
              <a:buClr>
                <a:schemeClr val="dk1"/>
              </a:buClr>
              <a:buSzPts val="1800"/>
              <a:buChar char="•"/>
              <a:defRPr/>
            </a:lvl8pPr>
            <a:lvl9pPr indent="-342900" lvl="8" marL="4114800" algn="l">
              <a:lnSpc>
                <a:spcPct val="90000"/>
              </a:lnSpc>
              <a:spcBef>
                <a:spcPts val="375"/>
              </a:spcBef>
              <a:spcAft>
                <a:spcPts val="0"/>
              </a:spcAft>
              <a:buClr>
                <a:schemeClr val="dk1"/>
              </a:buClr>
              <a:buSzPts val="1800"/>
              <a:buChar char="•"/>
              <a:defRPr/>
            </a:lvl9pPr>
          </a:lstStyle>
          <a:p/>
        </p:txBody>
      </p:sp>
      <p:sp>
        <p:nvSpPr>
          <p:cNvPr id="156" name="Google Shape;156;p24"/>
          <p:cNvSpPr txBox="1"/>
          <p:nvPr>
            <p:ph idx="10" type="dt"/>
          </p:nvPr>
        </p:nvSpPr>
        <p:spPr>
          <a:xfrm>
            <a:off x="471488" y="9181397"/>
            <a:ext cx="1543050" cy="527403"/>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57" name="Google Shape;157;p24"/>
          <p:cNvSpPr txBox="1"/>
          <p:nvPr>
            <p:ph idx="11" type="ftr"/>
          </p:nvPr>
        </p:nvSpPr>
        <p:spPr>
          <a:xfrm>
            <a:off x="2271713" y="9181397"/>
            <a:ext cx="2314575" cy="527403"/>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58" name="Google Shape;158;p24"/>
          <p:cNvSpPr txBox="1"/>
          <p:nvPr>
            <p:ph idx="12" type="sldNum"/>
          </p:nvPr>
        </p:nvSpPr>
        <p:spPr>
          <a:xfrm>
            <a:off x="4843463" y="9181397"/>
            <a:ext cx="1543050" cy="527403"/>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JP"/>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とコンテンツ" type="obj">
  <p:cSld name="OBJECT">
    <p:spTree>
      <p:nvGrpSpPr>
        <p:cNvPr id="25" name="Shape 25"/>
        <p:cNvGrpSpPr/>
        <p:nvPr/>
      </p:nvGrpSpPr>
      <p:grpSpPr>
        <a:xfrm>
          <a:off x="0" y="0"/>
          <a:ext cx="0" cy="0"/>
          <a:chOff x="0" y="0"/>
          <a:chExt cx="0" cy="0"/>
        </a:xfrm>
      </p:grpSpPr>
      <p:sp>
        <p:nvSpPr>
          <p:cNvPr id="26" name="Google Shape;26;p4"/>
          <p:cNvSpPr txBox="1"/>
          <p:nvPr>
            <p:ph type="title"/>
          </p:nvPr>
        </p:nvSpPr>
        <p:spPr>
          <a:xfrm>
            <a:off x="471488" y="527405"/>
            <a:ext cx="5915025" cy="191470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7" name="Google Shape;27;p4"/>
          <p:cNvSpPr txBox="1"/>
          <p:nvPr>
            <p:ph idx="1" type="body"/>
          </p:nvPr>
        </p:nvSpPr>
        <p:spPr>
          <a:xfrm>
            <a:off x="471488" y="2637014"/>
            <a:ext cx="5915025" cy="6285266"/>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750"/>
              </a:spcBef>
              <a:spcAft>
                <a:spcPts val="0"/>
              </a:spcAft>
              <a:buClr>
                <a:schemeClr val="dk1"/>
              </a:buClr>
              <a:buSzPts val="1800"/>
              <a:buChar char="•"/>
              <a:defRPr/>
            </a:lvl1pPr>
            <a:lvl2pPr indent="-342900" lvl="1" marL="914400" algn="l">
              <a:lnSpc>
                <a:spcPct val="90000"/>
              </a:lnSpc>
              <a:spcBef>
                <a:spcPts val="375"/>
              </a:spcBef>
              <a:spcAft>
                <a:spcPts val="0"/>
              </a:spcAft>
              <a:buClr>
                <a:schemeClr val="dk1"/>
              </a:buClr>
              <a:buSzPts val="1800"/>
              <a:buChar char="•"/>
              <a:defRPr/>
            </a:lvl2pPr>
            <a:lvl3pPr indent="-342900" lvl="2" marL="1371600" algn="l">
              <a:lnSpc>
                <a:spcPct val="90000"/>
              </a:lnSpc>
              <a:spcBef>
                <a:spcPts val="375"/>
              </a:spcBef>
              <a:spcAft>
                <a:spcPts val="0"/>
              </a:spcAft>
              <a:buClr>
                <a:schemeClr val="dk1"/>
              </a:buClr>
              <a:buSzPts val="1800"/>
              <a:buChar char="•"/>
              <a:defRPr/>
            </a:lvl3pPr>
            <a:lvl4pPr indent="-342900" lvl="3" marL="1828800" algn="l">
              <a:lnSpc>
                <a:spcPct val="90000"/>
              </a:lnSpc>
              <a:spcBef>
                <a:spcPts val="375"/>
              </a:spcBef>
              <a:spcAft>
                <a:spcPts val="0"/>
              </a:spcAft>
              <a:buClr>
                <a:schemeClr val="dk1"/>
              </a:buClr>
              <a:buSzPts val="1800"/>
              <a:buChar char="•"/>
              <a:defRPr/>
            </a:lvl4pPr>
            <a:lvl5pPr indent="-342900" lvl="4" marL="2286000" algn="l">
              <a:lnSpc>
                <a:spcPct val="90000"/>
              </a:lnSpc>
              <a:spcBef>
                <a:spcPts val="375"/>
              </a:spcBef>
              <a:spcAft>
                <a:spcPts val="0"/>
              </a:spcAft>
              <a:buClr>
                <a:schemeClr val="dk1"/>
              </a:buClr>
              <a:buSzPts val="1800"/>
              <a:buChar char="•"/>
              <a:defRPr/>
            </a:lvl5pPr>
            <a:lvl6pPr indent="-342900" lvl="5" marL="2743200" algn="l">
              <a:lnSpc>
                <a:spcPct val="90000"/>
              </a:lnSpc>
              <a:spcBef>
                <a:spcPts val="375"/>
              </a:spcBef>
              <a:spcAft>
                <a:spcPts val="0"/>
              </a:spcAft>
              <a:buClr>
                <a:schemeClr val="dk1"/>
              </a:buClr>
              <a:buSzPts val="1800"/>
              <a:buChar char="•"/>
              <a:defRPr/>
            </a:lvl6pPr>
            <a:lvl7pPr indent="-342900" lvl="6" marL="3200400" algn="l">
              <a:lnSpc>
                <a:spcPct val="90000"/>
              </a:lnSpc>
              <a:spcBef>
                <a:spcPts val="375"/>
              </a:spcBef>
              <a:spcAft>
                <a:spcPts val="0"/>
              </a:spcAft>
              <a:buClr>
                <a:schemeClr val="dk1"/>
              </a:buClr>
              <a:buSzPts val="1800"/>
              <a:buChar char="•"/>
              <a:defRPr/>
            </a:lvl7pPr>
            <a:lvl8pPr indent="-342900" lvl="7" marL="3657600" algn="l">
              <a:lnSpc>
                <a:spcPct val="90000"/>
              </a:lnSpc>
              <a:spcBef>
                <a:spcPts val="375"/>
              </a:spcBef>
              <a:spcAft>
                <a:spcPts val="0"/>
              </a:spcAft>
              <a:buClr>
                <a:schemeClr val="dk1"/>
              </a:buClr>
              <a:buSzPts val="1800"/>
              <a:buChar char="•"/>
              <a:defRPr/>
            </a:lvl8pPr>
            <a:lvl9pPr indent="-342900" lvl="8" marL="4114800" algn="l">
              <a:lnSpc>
                <a:spcPct val="90000"/>
              </a:lnSpc>
              <a:spcBef>
                <a:spcPts val="375"/>
              </a:spcBef>
              <a:spcAft>
                <a:spcPts val="0"/>
              </a:spcAft>
              <a:buClr>
                <a:schemeClr val="dk1"/>
              </a:buClr>
              <a:buSzPts val="1800"/>
              <a:buChar char="•"/>
              <a:defRPr/>
            </a:lvl9pPr>
          </a:lstStyle>
          <a:p/>
        </p:txBody>
      </p:sp>
      <p:sp>
        <p:nvSpPr>
          <p:cNvPr id="28" name="Google Shape;28;p4"/>
          <p:cNvSpPr txBox="1"/>
          <p:nvPr>
            <p:ph idx="10" type="dt"/>
          </p:nvPr>
        </p:nvSpPr>
        <p:spPr>
          <a:xfrm>
            <a:off x="471488" y="9181397"/>
            <a:ext cx="1543050" cy="527403"/>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9" name="Google Shape;29;p4"/>
          <p:cNvSpPr txBox="1"/>
          <p:nvPr>
            <p:ph idx="11" type="ftr"/>
          </p:nvPr>
        </p:nvSpPr>
        <p:spPr>
          <a:xfrm>
            <a:off x="2271713" y="9181397"/>
            <a:ext cx="2314575" cy="527403"/>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0" name="Google Shape;30;p4"/>
          <p:cNvSpPr txBox="1"/>
          <p:nvPr>
            <p:ph idx="12" type="sldNum"/>
          </p:nvPr>
        </p:nvSpPr>
        <p:spPr>
          <a:xfrm>
            <a:off x="4843463" y="9181397"/>
            <a:ext cx="1543050" cy="527403"/>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JP"/>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セクション見出し" type="secHead">
  <p:cSld name="SECTION_HEADER">
    <p:spTree>
      <p:nvGrpSpPr>
        <p:cNvPr id="31" name="Shape 31"/>
        <p:cNvGrpSpPr/>
        <p:nvPr/>
      </p:nvGrpSpPr>
      <p:grpSpPr>
        <a:xfrm>
          <a:off x="0" y="0"/>
          <a:ext cx="0" cy="0"/>
          <a:chOff x="0" y="0"/>
          <a:chExt cx="0" cy="0"/>
        </a:xfrm>
      </p:grpSpPr>
      <p:sp>
        <p:nvSpPr>
          <p:cNvPr id="32" name="Google Shape;32;p5"/>
          <p:cNvSpPr txBox="1"/>
          <p:nvPr>
            <p:ph type="title"/>
          </p:nvPr>
        </p:nvSpPr>
        <p:spPr>
          <a:xfrm>
            <a:off x="467916" y="2469624"/>
            <a:ext cx="5915025" cy="412062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4500"/>
              <a:buFont typeface="Calibri"/>
              <a:buNone/>
              <a:defRPr sz="45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3" name="Google Shape;33;p5"/>
          <p:cNvSpPr txBox="1"/>
          <p:nvPr>
            <p:ph idx="1" type="body"/>
          </p:nvPr>
        </p:nvSpPr>
        <p:spPr>
          <a:xfrm>
            <a:off x="467916" y="6629226"/>
            <a:ext cx="5915025" cy="216693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750"/>
              </a:spcBef>
              <a:spcAft>
                <a:spcPts val="0"/>
              </a:spcAft>
              <a:buClr>
                <a:schemeClr val="dk1"/>
              </a:buClr>
              <a:buSzPts val="1800"/>
              <a:buNone/>
              <a:defRPr sz="1800">
                <a:solidFill>
                  <a:schemeClr val="dk1"/>
                </a:solidFill>
              </a:defRPr>
            </a:lvl1pPr>
            <a:lvl2pPr indent="-228600" lvl="1" marL="914400" algn="l">
              <a:lnSpc>
                <a:spcPct val="90000"/>
              </a:lnSpc>
              <a:spcBef>
                <a:spcPts val="375"/>
              </a:spcBef>
              <a:spcAft>
                <a:spcPts val="0"/>
              </a:spcAft>
              <a:buClr>
                <a:srgbClr val="888888"/>
              </a:buClr>
              <a:buSzPts val="1500"/>
              <a:buNone/>
              <a:defRPr sz="1500">
                <a:solidFill>
                  <a:srgbClr val="888888"/>
                </a:solidFill>
              </a:defRPr>
            </a:lvl2pPr>
            <a:lvl3pPr indent="-228600" lvl="2" marL="1371600" algn="l">
              <a:lnSpc>
                <a:spcPct val="90000"/>
              </a:lnSpc>
              <a:spcBef>
                <a:spcPts val="375"/>
              </a:spcBef>
              <a:spcAft>
                <a:spcPts val="0"/>
              </a:spcAft>
              <a:buClr>
                <a:srgbClr val="888888"/>
              </a:buClr>
              <a:buSzPts val="1350"/>
              <a:buNone/>
              <a:defRPr sz="1350">
                <a:solidFill>
                  <a:srgbClr val="888888"/>
                </a:solidFill>
              </a:defRPr>
            </a:lvl3pPr>
            <a:lvl4pPr indent="-228600" lvl="3" marL="1828800" algn="l">
              <a:lnSpc>
                <a:spcPct val="90000"/>
              </a:lnSpc>
              <a:spcBef>
                <a:spcPts val="375"/>
              </a:spcBef>
              <a:spcAft>
                <a:spcPts val="0"/>
              </a:spcAft>
              <a:buClr>
                <a:srgbClr val="888888"/>
              </a:buClr>
              <a:buSzPts val="1200"/>
              <a:buNone/>
              <a:defRPr sz="1200">
                <a:solidFill>
                  <a:srgbClr val="888888"/>
                </a:solidFill>
              </a:defRPr>
            </a:lvl4pPr>
            <a:lvl5pPr indent="-228600" lvl="4" marL="2286000" algn="l">
              <a:lnSpc>
                <a:spcPct val="90000"/>
              </a:lnSpc>
              <a:spcBef>
                <a:spcPts val="375"/>
              </a:spcBef>
              <a:spcAft>
                <a:spcPts val="0"/>
              </a:spcAft>
              <a:buClr>
                <a:srgbClr val="888888"/>
              </a:buClr>
              <a:buSzPts val="1200"/>
              <a:buNone/>
              <a:defRPr sz="1200">
                <a:solidFill>
                  <a:srgbClr val="888888"/>
                </a:solidFill>
              </a:defRPr>
            </a:lvl5pPr>
            <a:lvl6pPr indent="-228600" lvl="5" marL="2743200" algn="l">
              <a:lnSpc>
                <a:spcPct val="90000"/>
              </a:lnSpc>
              <a:spcBef>
                <a:spcPts val="375"/>
              </a:spcBef>
              <a:spcAft>
                <a:spcPts val="0"/>
              </a:spcAft>
              <a:buClr>
                <a:srgbClr val="888888"/>
              </a:buClr>
              <a:buSzPts val="1200"/>
              <a:buNone/>
              <a:defRPr sz="1200">
                <a:solidFill>
                  <a:srgbClr val="888888"/>
                </a:solidFill>
              </a:defRPr>
            </a:lvl6pPr>
            <a:lvl7pPr indent="-228600" lvl="6" marL="3200400" algn="l">
              <a:lnSpc>
                <a:spcPct val="90000"/>
              </a:lnSpc>
              <a:spcBef>
                <a:spcPts val="375"/>
              </a:spcBef>
              <a:spcAft>
                <a:spcPts val="0"/>
              </a:spcAft>
              <a:buClr>
                <a:srgbClr val="888888"/>
              </a:buClr>
              <a:buSzPts val="1200"/>
              <a:buNone/>
              <a:defRPr sz="1200">
                <a:solidFill>
                  <a:srgbClr val="888888"/>
                </a:solidFill>
              </a:defRPr>
            </a:lvl7pPr>
            <a:lvl8pPr indent="-228600" lvl="7" marL="3657600" algn="l">
              <a:lnSpc>
                <a:spcPct val="90000"/>
              </a:lnSpc>
              <a:spcBef>
                <a:spcPts val="375"/>
              </a:spcBef>
              <a:spcAft>
                <a:spcPts val="0"/>
              </a:spcAft>
              <a:buClr>
                <a:srgbClr val="888888"/>
              </a:buClr>
              <a:buSzPts val="1200"/>
              <a:buNone/>
              <a:defRPr sz="1200">
                <a:solidFill>
                  <a:srgbClr val="888888"/>
                </a:solidFill>
              </a:defRPr>
            </a:lvl8pPr>
            <a:lvl9pPr indent="-228600" lvl="8" marL="4114800" algn="l">
              <a:lnSpc>
                <a:spcPct val="90000"/>
              </a:lnSpc>
              <a:spcBef>
                <a:spcPts val="375"/>
              </a:spcBef>
              <a:spcAft>
                <a:spcPts val="0"/>
              </a:spcAft>
              <a:buClr>
                <a:srgbClr val="888888"/>
              </a:buClr>
              <a:buSzPts val="1200"/>
              <a:buNone/>
              <a:defRPr sz="1200">
                <a:solidFill>
                  <a:srgbClr val="888888"/>
                </a:solidFill>
              </a:defRPr>
            </a:lvl9pPr>
          </a:lstStyle>
          <a:p/>
        </p:txBody>
      </p:sp>
      <p:sp>
        <p:nvSpPr>
          <p:cNvPr id="34" name="Google Shape;34;p5"/>
          <p:cNvSpPr txBox="1"/>
          <p:nvPr>
            <p:ph idx="10" type="dt"/>
          </p:nvPr>
        </p:nvSpPr>
        <p:spPr>
          <a:xfrm>
            <a:off x="471488" y="9181397"/>
            <a:ext cx="1543050" cy="527403"/>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5" name="Google Shape;35;p5"/>
          <p:cNvSpPr txBox="1"/>
          <p:nvPr>
            <p:ph idx="11" type="ftr"/>
          </p:nvPr>
        </p:nvSpPr>
        <p:spPr>
          <a:xfrm>
            <a:off x="2271713" y="9181397"/>
            <a:ext cx="2314575" cy="527403"/>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6" name="Google Shape;36;p5"/>
          <p:cNvSpPr txBox="1"/>
          <p:nvPr>
            <p:ph idx="12" type="sldNum"/>
          </p:nvPr>
        </p:nvSpPr>
        <p:spPr>
          <a:xfrm>
            <a:off x="4843463" y="9181397"/>
            <a:ext cx="1543050" cy="527403"/>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JP"/>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 つのコンテンツ" type="twoObj">
  <p:cSld name="TWO_OBJECTS">
    <p:spTree>
      <p:nvGrpSpPr>
        <p:cNvPr id="37" name="Shape 37"/>
        <p:cNvGrpSpPr/>
        <p:nvPr/>
      </p:nvGrpSpPr>
      <p:grpSpPr>
        <a:xfrm>
          <a:off x="0" y="0"/>
          <a:ext cx="0" cy="0"/>
          <a:chOff x="0" y="0"/>
          <a:chExt cx="0" cy="0"/>
        </a:xfrm>
      </p:grpSpPr>
      <p:sp>
        <p:nvSpPr>
          <p:cNvPr id="38" name="Google Shape;38;p6"/>
          <p:cNvSpPr txBox="1"/>
          <p:nvPr>
            <p:ph type="title"/>
          </p:nvPr>
        </p:nvSpPr>
        <p:spPr>
          <a:xfrm>
            <a:off x="471488" y="527405"/>
            <a:ext cx="5915025" cy="191470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9" name="Google Shape;39;p6"/>
          <p:cNvSpPr txBox="1"/>
          <p:nvPr>
            <p:ph idx="1" type="body"/>
          </p:nvPr>
        </p:nvSpPr>
        <p:spPr>
          <a:xfrm>
            <a:off x="471488" y="2637014"/>
            <a:ext cx="2914650" cy="6285266"/>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750"/>
              </a:spcBef>
              <a:spcAft>
                <a:spcPts val="0"/>
              </a:spcAft>
              <a:buClr>
                <a:schemeClr val="dk1"/>
              </a:buClr>
              <a:buSzPts val="1800"/>
              <a:buChar char="•"/>
              <a:defRPr/>
            </a:lvl1pPr>
            <a:lvl2pPr indent="-342900" lvl="1" marL="914400" algn="l">
              <a:lnSpc>
                <a:spcPct val="90000"/>
              </a:lnSpc>
              <a:spcBef>
                <a:spcPts val="375"/>
              </a:spcBef>
              <a:spcAft>
                <a:spcPts val="0"/>
              </a:spcAft>
              <a:buClr>
                <a:schemeClr val="dk1"/>
              </a:buClr>
              <a:buSzPts val="1800"/>
              <a:buChar char="•"/>
              <a:defRPr/>
            </a:lvl2pPr>
            <a:lvl3pPr indent="-342900" lvl="2" marL="1371600" algn="l">
              <a:lnSpc>
                <a:spcPct val="90000"/>
              </a:lnSpc>
              <a:spcBef>
                <a:spcPts val="375"/>
              </a:spcBef>
              <a:spcAft>
                <a:spcPts val="0"/>
              </a:spcAft>
              <a:buClr>
                <a:schemeClr val="dk1"/>
              </a:buClr>
              <a:buSzPts val="1800"/>
              <a:buChar char="•"/>
              <a:defRPr/>
            </a:lvl3pPr>
            <a:lvl4pPr indent="-342900" lvl="3" marL="1828800" algn="l">
              <a:lnSpc>
                <a:spcPct val="90000"/>
              </a:lnSpc>
              <a:spcBef>
                <a:spcPts val="375"/>
              </a:spcBef>
              <a:spcAft>
                <a:spcPts val="0"/>
              </a:spcAft>
              <a:buClr>
                <a:schemeClr val="dk1"/>
              </a:buClr>
              <a:buSzPts val="1800"/>
              <a:buChar char="•"/>
              <a:defRPr/>
            </a:lvl4pPr>
            <a:lvl5pPr indent="-342900" lvl="4" marL="2286000" algn="l">
              <a:lnSpc>
                <a:spcPct val="90000"/>
              </a:lnSpc>
              <a:spcBef>
                <a:spcPts val="375"/>
              </a:spcBef>
              <a:spcAft>
                <a:spcPts val="0"/>
              </a:spcAft>
              <a:buClr>
                <a:schemeClr val="dk1"/>
              </a:buClr>
              <a:buSzPts val="1800"/>
              <a:buChar char="•"/>
              <a:defRPr/>
            </a:lvl5pPr>
            <a:lvl6pPr indent="-342900" lvl="5" marL="2743200" algn="l">
              <a:lnSpc>
                <a:spcPct val="90000"/>
              </a:lnSpc>
              <a:spcBef>
                <a:spcPts val="375"/>
              </a:spcBef>
              <a:spcAft>
                <a:spcPts val="0"/>
              </a:spcAft>
              <a:buClr>
                <a:schemeClr val="dk1"/>
              </a:buClr>
              <a:buSzPts val="1800"/>
              <a:buChar char="•"/>
              <a:defRPr/>
            </a:lvl6pPr>
            <a:lvl7pPr indent="-342900" lvl="6" marL="3200400" algn="l">
              <a:lnSpc>
                <a:spcPct val="90000"/>
              </a:lnSpc>
              <a:spcBef>
                <a:spcPts val="375"/>
              </a:spcBef>
              <a:spcAft>
                <a:spcPts val="0"/>
              </a:spcAft>
              <a:buClr>
                <a:schemeClr val="dk1"/>
              </a:buClr>
              <a:buSzPts val="1800"/>
              <a:buChar char="•"/>
              <a:defRPr/>
            </a:lvl7pPr>
            <a:lvl8pPr indent="-342900" lvl="7" marL="3657600" algn="l">
              <a:lnSpc>
                <a:spcPct val="90000"/>
              </a:lnSpc>
              <a:spcBef>
                <a:spcPts val="375"/>
              </a:spcBef>
              <a:spcAft>
                <a:spcPts val="0"/>
              </a:spcAft>
              <a:buClr>
                <a:schemeClr val="dk1"/>
              </a:buClr>
              <a:buSzPts val="1800"/>
              <a:buChar char="•"/>
              <a:defRPr/>
            </a:lvl8pPr>
            <a:lvl9pPr indent="-342900" lvl="8" marL="4114800" algn="l">
              <a:lnSpc>
                <a:spcPct val="90000"/>
              </a:lnSpc>
              <a:spcBef>
                <a:spcPts val="375"/>
              </a:spcBef>
              <a:spcAft>
                <a:spcPts val="0"/>
              </a:spcAft>
              <a:buClr>
                <a:schemeClr val="dk1"/>
              </a:buClr>
              <a:buSzPts val="1800"/>
              <a:buChar char="•"/>
              <a:defRPr/>
            </a:lvl9pPr>
          </a:lstStyle>
          <a:p/>
        </p:txBody>
      </p:sp>
      <p:sp>
        <p:nvSpPr>
          <p:cNvPr id="40" name="Google Shape;40;p6"/>
          <p:cNvSpPr txBox="1"/>
          <p:nvPr>
            <p:ph idx="2" type="body"/>
          </p:nvPr>
        </p:nvSpPr>
        <p:spPr>
          <a:xfrm>
            <a:off x="3471863" y="2637014"/>
            <a:ext cx="2914650" cy="6285266"/>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750"/>
              </a:spcBef>
              <a:spcAft>
                <a:spcPts val="0"/>
              </a:spcAft>
              <a:buClr>
                <a:schemeClr val="dk1"/>
              </a:buClr>
              <a:buSzPts val="1800"/>
              <a:buChar char="•"/>
              <a:defRPr/>
            </a:lvl1pPr>
            <a:lvl2pPr indent="-342900" lvl="1" marL="914400" algn="l">
              <a:lnSpc>
                <a:spcPct val="90000"/>
              </a:lnSpc>
              <a:spcBef>
                <a:spcPts val="375"/>
              </a:spcBef>
              <a:spcAft>
                <a:spcPts val="0"/>
              </a:spcAft>
              <a:buClr>
                <a:schemeClr val="dk1"/>
              </a:buClr>
              <a:buSzPts val="1800"/>
              <a:buChar char="•"/>
              <a:defRPr/>
            </a:lvl2pPr>
            <a:lvl3pPr indent="-342900" lvl="2" marL="1371600" algn="l">
              <a:lnSpc>
                <a:spcPct val="90000"/>
              </a:lnSpc>
              <a:spcBef>
                <a:spcPts val="375"/>
              </a:spcBef>
              <a:spcAft>
                <a:spcPts val="0"/>
              </a:spcAft>
              <a:buClr>
                <a:schemeClr val="dk1"/>
              </a:buClr>
              <a:buSzPts val="1800"/>
              <a:buChar char="•"/>
              <a:defRPr/>
            </a:lvl3pPr>
            <a:lvl4pPr indent="-342900" lvl="3" marL="1828800" algn="l">
              <a:lnSpc>
                <a:spcPct val="90000"/>
              </a:lnSpc>
              <a:spcBef>
                <a:spcPts val="375"/>
              </a:spcBef>
              <a:spcAft>
                <a:spcPts val="0"/>
              </a:spcAft>
              <a:buClr>
                <a:schemeClr val="dk1"/>
              </a:buClr>
              <a:buSzPts val="1800"/>
              <a:buChar char="•"/>
              <a:defRPr/>
            </a:lvl4pPr>
            <a:lvl5pPr indent="-342900" lvl="4" marL="2286000" algn="l">
              <a:lnSpc>
                <a:spcPct val="90000"/>
              </a:lnSpc>
              <a:spcBef>
                <a:spcPts val="375"/>
              </a:spcBef>
              <a:spcAft>
                <a:spcPts val="0"/>
              </a:spcAft>
              <a:buClr>
                <a:schemeClr val="dk1"/>
              </a:buClr>
              <a:buSzPts val="1800"/>
              <a:buChar char="•"/>
              <a:defRPr/>
            </a:lvl5pPr>
            <a:lvl6pPr indent="-342900" lvl="5" marL="2743200" algn="l">
              <a:lnSpc>
                <a:spcPct val="90000"/>
              </a:lnSpc>
              <a:spcBef>
                <a:spcPts val="375"/>
              </a:spcBef>
              <a:spcAft>
                <a:spcPts val="0"/>
              </a:spcAft>
              <a:buClr>
                <a:schemeClr val="dk1"/>
              </a:buClr>
              <a:buSzPts val="1800"/>
              <a:buChar char="•"/>
              <a:defRPr/>
            </a:lvl6pPr>
            <a:lvl7pPr indent="-342900" lvl="6" marL="3200400" algn="l">
              <a:lnSpc>
                <a:spcPct val="90000"/>
              </a:lnSpc>
              <a:spcBef>
                <a:spcPts val="375"/>
              </a:spcBef>
              <a:spcAft>
                <a:spcPts val="0"/>
              </a:spcAft>
              <a:buClr>
                <a:schemeClr val="dk1"/>
              </a:buClr>
              <a:buSzPts val="1800"/>
              <a:buChar char="•"/>
              <a:defRPr/>
            </a:lvl7pPr>
            <a:lvl8pPr indent="-342900" lvl="7" marL="3657600" algn="l">
              <a:lnSpc>
                <a:spcPct val="90000"/>
              </a:lnSpc>
              <a:spcBef>
                <a:spcPts val="375"/>
              </a:spcBef>
              <a:spcAft>
                <a:spcPts val="0"/>
              </a:spcAft>
              <a:buClr>
                <a:schemeClr val="dk1"/>
              </a:buClr>
              <a:buSzPts val="1800"/>
              <a:buChar char="•"/>
              <a:defRPr/>
            </a:lvl8pPr>
            <a:lvl9pPr indent="-342900" lvl="8" marL="4114800" algn="l">
              <a:lnSpc>
                <a:spcPct val="90000"/>
              </a:lnSpc>
              <a:spcBef>
                <a:spcPts val="375"/>
              </a:spcBef>
              <a:spcAft>
                <a:spcPts val="0"/>
              </a:spcAft>
              <a:buClr>
                <a:schemeClr val="dk1"/>
              </a:buClr>
              <a:buSzPts val="1800"/>
              <a:buChar char="•"/>
              <a:defRPr/>
            </a:lvl9pPr>
          </a:lstStyle>
          <a:p/>
        </p:txBody>
      </p:sp>
      <p:sp>
        <p:nvSpPr>
          <p:cNvPr id="41" name="Google Shape;41;p6"/>
          <p:cNvSpPr txBox="1"/>
          <p:nvPr>
            <p:ph idx="10" type="dt"/>
          </p:nvPr>
        </p:nvSpPr>
        <p:spPr>
          <a:xfrm>
            <a:off x="471488" y="9181397"/>
            <a:ext cx="1543050" cy="527403"/>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2" name="Google Shape;42;p6"/>
          <p:cNvSpPr txBox="1"/>
          <p:nvPr>
            <p:ph idx="11" type="ftr"/>
          </p:nvPr>
        </p:nvSpPr>
        <p:spPr>
          <a:xfrm>
            <a:off x="2271713" y="9181397"/>
            <a:ext cx="2314575" cy="527403"/>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3" name="Google Shape;43;p6"/>
          <p:cNvSpPr txBox="1"/>
          <p:nvPr>
            <p:ph idx="12" type="sldNum"/>
          </p:nvPr>
        </p:nvSpPr>
        <p:spPr>
          <a:xfrm>
            <a:off x="4843463" y="9181397"/>
            <a:ext cx="1543050" cy="527403"/>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JP"/>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比較" type="twoTxTwoObj">
  <p:cSld name="TWO_OBJECTS_WITH_TEXT">
    <p:spTree>
      <p:nvGrpSpPr>
        <p:cNvPr id="44" name="Shape 44"/>
        <p:cNvGrpSpPr/>
        <p:nvPr/>
      </p:nvGrpSpPr>
      <p:grpSpPr>
        <a:xfrm>
          <a:off x="0" y="0"/>
          <a:ext cx="0" cy="0"/>
          <a:chOff x="0" y="0"/>
          <a:chExt cx="0" cy="0"/>
        </a:xfrm>
      </p:grpSpPr>
      <p:sp>
        <p:nvSpPr>
          <p:cNvPr id="45" name="Google Shape;45;p7"/>
          <p:cNvSpPr txBox="1"/>
          <p:nvPr>
            <p:ph type="title"/>
          </p:nvPr>
        </p:nvSpPr>
        <p:spPr>
          <a:xfrm>
            <a:off x="472381" y="527405"/>
            <a:ext cx="5915025" cy="191470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6" name="Google Shape;46;p7"/>
          <p:cNvSpPr txBox="1"/>
          <p:nvPr>
            <p:ph idx="1" type="body"/>
          </p:nvPr>
        </p:nvSpPr>
        <p:spPr>
          <a:xfrm>
            <a:off x="472381" y="2428347"/>
            <a:ext cx="2901255" cy="1190095"/>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750"/>
              </a:spcBef>
              <a:spcAft>
                <a:spcPts val="0"/>
              </a:spcAft>
              <a:buClr>
                <a:schemeClr val="dk1"/>
              </a:buClr>
              <a:buSzPts val="1800"/>
              <a:buNone/>
              <a:defRPr b="1" sz="1800"/>
            </a:lvl1pPr>
            <a:lvl2pPr indent="-228600" lvl="1" marL="914400" algn="l">
              <a:lnSpc>
                <a:spcPct val="90000"/>
              </a:lnSpc>
              <a:spcBef>
                <a:spcPts val="375"/>
              </a:spcBef>
              <a:spcAft>
                <a:spcPts val="0"/>
              </a:spcAft>
              <a:buClr>
                <a:schemeClr val="dk1"/>
              </a:buClr>
              <a:buSzPts val="1500"/>
              <a:buNone/>
              <a:defRPr b="1" sz="1500"/>
            </a:lvl2pPr>
            <a:lvl3pPr indent="-228600" lvl="2" marL="1371600" algn="l">
              <a:lnSpc>
                <a:spcPct val="90000"/>
              </a:lnSpc>
              <a:spcBef>
                <a:spcPts val="375"/>
              </a:spcBef>
              <a:spcAft>
                <a:spcPts val="0"/>
              </a:spcAft>
              <a:buClr>
                <a:schemeClr val="dk1"/>
              </a:buClr>
              <a:buSzPts val="1350"/>
              <a:buNone/>
              <a:defRPr b="1" sz="1350"/>
            </a:lvl3pPr>
            <a:lvl4pPr indent="-228600" lvl="3" marL="1828800" algn="l">
              <a:lnSpc>
                <a:spcPct val="90000"/>
              </a:lnSpc>
              <a:spcBef>
                <a:spcPts val="375"/>
              </a:spcBef>
              <a:spcAft>
                <a:spcPts val="0"/>
              </a:spcAft>
              <a:buClr>
                <a:schemeClr val="dk1"/>
              </a:buClr>
              <a:buSzPts val="1200"/>
              <a:buNone/>
              <a:defRPr b="1" sz="1200"/>
            </a:lvl4pPr>
            <a:lvl5pPr indent="-228600" lvl="4" marL="2286000" algn="l">
              <a:lnSpc>
                <a:spcPct val="90000"/>
              </a:lnSpc>
              <a:spcBef>
                <a:spcPts val="375"/>
              </a:spcBef>
              <a:spcAft>
                <a:spcPts val="0"/>
              </a:spcAft>
              <a:buClr>
                <a:schemeClr val="dk1"/>
              </a:buClr>
              <a:buSzPts val="1200"/>
              <a:buNone/>
              <a:defRPr b="1" sz="1200"/>
            </a:lvl5pPr>
            <a:lvl6pPr indent="-228600" lvl="5" marL="2743200" algn="l">
              <a:lnSpc>
                <a:spcPct val="90000"/>
              </a:lnSpc>
              <a:spcBef>
                <a:spcPts val="375"/>
              </a:spcBef>
              <a:spcAft>
                <a:spcPts val="0"/>
              </a:spcAft>
              <a:buClr>
                <a:schemeClr val="dk1"/>
              </a:buClr>
              <a:buSzPts val="1200"/>
              <a:buNone/>
              <a:defRPr b="1" sz="1200"/>
            </a:lvl6pPr>
            <a:lvl7pPr indent="-228600" lvl="6" marL="3200400" algn="l">
              <a:lnSpc>
                <a:spcPct val="90000"/>
              </a:lnSpc>
              <a:spcBef>
                <a:spcPts val="375"/>
              </a:spcBef>
              <a:spcAft>
                <a:spcPts val="0"/>
              </a:spcAft>
              <a:buClr>
                <a:schemeClr val="dk1"/>
              </a:buClr>
              <a:buSzPts val="1200"/>
              <a:buNone/>
              <a:defRPr b="1" sz="1200"/>
            </a:lvl7pPr>
            <a:lvl8pPr indent="-228600" lvl="7" marL="3657600" algn="l">
              <a:lnSpc>
                <a:spcPct val="90000"/>
              </a:lnSpc>
              <a:spcBef>
                <a:spcPts val="375"/>
              </a:spcBef>
              <a:spcAft>
                <a:spcPts val="0"/>
              </a:spcAft>
              <a:buClr>
                <a:schemeClr val="dk1"/>
              </a:buClr>
              <a:buSzPts val="1200"/>
              <a:buNone/>
              <a:defRPr b="1" sz="1200"/>
            </a:lvl8pPr>
            <a:lvl9pPr indent="-228600" lvl="8" marL="4114800" algn="l">
              <a:lnSpc>
                <a:spcPct val="90000"/>
              </a:lnSpc>
              <a:spcBef>
                <a:spcPts val="375"/>
              </a:spcBef>
              <a:spcAft>
                <a:spcPts val="0"/>
              </a:spcAft>
              <a:buClr>
                <a:schemeClr val="dk1"/>
              </a:buClr>
              <a:buSzPts val="1200"/>
              <a:buNone/>
              <a:defRPr b="1" sz="1200"/>
            </a:lvl9pPr>
          </a:lstStyle>
          <a:p/>
        </p:txBody>
      </p:sp>
      <p:sp>
        <p:nvSpPr>
          <p:cNvPr id="47" name="Google Shape;47;p7"/>
          <p:cNvSpPr txBox="1"/>
          <p:nvPr>
            <p:ph idx="2" type="body"/>
          </p:nvPr>
        </p:nvSpPr>
        <p:spPr>
          <a:xfrm>
            <a:off x="472381" y="3618442"/>
            <a:ext cx="2901255" cy="5322183"/>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750"/>
              </a:spcBef>
              <a:spcAft>
                <a:spcPts val="0"/>
              </a:spcAft>
              <a:buClr>
                <a:schemeClr val="dk1"/>
              </a:buClr>
              <a:buSzPts val="1800"/>
              <a:buChar char="•"/>
              <a:defRPr/>
            </a:lvl1pPr>
            <a:lvl2pPr indent="-342900" lvl="1" marL="914400" algn="l">
              <a:lnSpc>
                <a:spcPct val="90000"/>
              </a:lnSpc>
              <a:spcBef>
                <a:spcPts val="375"/>
              </a:spcBef>
              <a:spcAft>
                <a:spcPts val="0"/>
              </a:spcAft>
              <a:buClr>
                <a:schemeClr val="dk1"/>
              </a:buClr>
              <a:buSzPts val="1800"/>
              <a:buChar char="•"/>
              <a:defRPr/>
            </a:lvl2pPr>
            <a:lvl3pPr indent="-342900" lvl="2" marL="1371600" algn="l">
              <a:lnSpc>
                <a:spcPct val="90000"/>
              </a:lnSpc>
              <a:spcBef>
                <a:spcPts val="375"/>
              </a:spcBef>
              <a:spcAft>
                <a:spcPts val="0"/>
              </a:spcAft>
              <a:buClr>
                <a:schemeClr val="dk1"/>
              </a:buClr>
              <a:buSzPts val="1800"/>
              <a:buChar char="•"/>
              <a:defRPr/>
            </a:lvl3pPr>
            <a:lvl4pPr indent="-342900" lvl="3" marL="1828800" algn="l">
              <a:lnSpc>
                <a:spcPct val="90000"/>
              </a:lnSpc>
              <a:spcBef>
                <a:spcPts val="375"/>
              </a:spcBef>
              <a:spcAft>
                <a:spcPts val="0"/>
              </a:spcAft>
              <a:buClr>
                <a:schemeClr val="dk1"/>
              </a:buClr>
              <a:buSzPts val="1800"/>
              <a:buChar char="•"/>
              <a:defRPr/>
            </a:lvl4pPr>
            <a:lvl5pPr indent="-342900" lvl="4" marL="2286000" algn="l">
              <a:lnSpc>
                <a:spcPct val="90000"/>
              </a:lnSpc>
              <a:spcBef>
                <a:spcPts val="375"/>
              </a:spcBef>
              <a:spcAft>
                <a:spcPts val="0"/>
              </a:spcAft>
              <a:buClr>
                <a:schemeClr val="dk1"/>
              </a:buClr>
              <a:buSzPts val="1800"/>
              <a:buChar char="•"/>
              <a:defRPr/>
            </a:lvl5pPr>
            <a:lvl6pPr indent="-342900" lvl="5" marL="2743200" algn="l">
              <a:lnSpc>
                <a:spcPct val="90000"/>
              </a:lnSpc>
              <a:spcBef>
                <a:spcPts val="375"/>
              </a:spcBef>
              <a:spcAft>
                <a:spcPts val="0"/>
              </a:spcAft>
              <a:buClr>
                <a:schemeClr val="dk1"/>
              </a:buClr>
              <a:buSzPts val="1800"/>
              <a:buChar char="•"/>
              <a:defRPr/>
            </a:lvl6pPr>
            <a:lvl7pPr indent="-342900" lvl="6" marL="3200400" algn="l">
              <a:lnSpc>
                <a:spcPct val="90000"/>
              </a:lnSpc>
              <a:spcBef>
                <a:spcPts val="375"/>
              </a:spcBef>
              <a:spcAft>
                <a:spcPts val="0"/>
              </a:spcAft>
              <a:buClr>
                <a:schemeClr val="dk1"/>
              </a:buClr>
              <a:buSzPts val="1800"/>
              <a:buChar char="•"/>
              <a:defRPr/>
            </a:lvl7pPr>
            <a:lvl8pPr indent="-342900" lvl="7" marL="3657600" algn="l">
              <a:lnSpc>
                <a:spcPct val="90000"/>
              </a:lnSpc>
              <a:spcBef>
                <a:spcPts val="375"/>
              </a:spcBef>
              <a:spcAft>
                <a:spcPts val="0"/>
              </a:spcAft>
              <a:buClr>
                <a:schemeClr val="dk1"/>
              </a:buClr>
              <a:buSzPts val="1800"/>
              <a:buChar char="•"/>
              <a:defRPr/>
            </a:lvl8pPr>
            <a:lvl9pPr indent="-342900" lvl="8" marL="4114800" algn="l">
              <a:lnSpc>
                <a:spcPct val="90000"/>
              </a:lnSpc>
              <a:spcBef>
                <a:spcPts val="375"/>
              </a:spcBef>
              <a:spcAft>
                <a:spcPts val="0"/>
              </a:spcAft>
              <a:buClr>
                <a:schemeClr val="dk1"/>
              </a:buClr>
              <a:buSzPts val="1800"/>
              <a:buChar char="•"/>
              <a:defRPr/>
            </a:lvl9pPr>
          </a:lstStyle>
          <a:p/>
        </p:txBody>
      </p:sp>
      <p:sp>
        <p:nvSpPr>
          <p:cNvPr id="48" name="Google Shape;48;p7"/>
          <p:cNvSpPr txBox="1"/>
          <p:nvPr>
            <p:ph idx="3" type="body"/>
          </p:nvPr>
        </p:nvSpPr>
        <p:spPr>
          <a:xfrm>
            <a:off x="3471863" y="2428347"/>
            <a:ext cx="2915543" cy="1190095"/>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750"/>
              </a:spcBef>
              <a:spcAft>
                <a:spcPts val="0"/>
              </a:spcAft>
              <a:buClr>
                <a:schemeClr val="dk1"/>
              </a:buClr>
              <a:buSzPts val="1800"/>
              <a:buNone/>
              <a:defRPr b="1" sz="1800"/>
            </a:lvl1pPr>
            <a:lvl2pPr indent="-228600" lvl="1" marL="914400" algn="l">
              <a:lnSpc>
                <a:spcPct val="90000"/>
              </a:lnSpc>
              <a:spcBef>
                <a:spcPts val="375"/>
              </a:spcBef>
              <a:spcAft>
                <a:spcPts val="0"/>
              </a:spcAft>
              <a:buClr>
                <a:schemeClr val="dk1"/>
              </a:buClr>
              <a:buSzPts val="1500"/>
              <a:buNone/>
              <a:defRPr b="1" sz="1500"/>
            </a:lvl2pPr>
            <a:lvl3pPr indent="-228600" lvl="2" marL="1371600" algn="l">
              <a:lnSpc>
                <a:spcPct val="90000"/>
              </a:lnSpc>
              <a:spcBef>
                <a:spcPts val="375"/>
              </a:spcBef>
              <a:spcAft>
                <a:spcPts val="0"/>
              </a:spcAft>
              <a:buClr>
                <a:schemeClr val="dk1"/>
              </a:buClr>
              <a:buSzPts val="1350"/>
              <a:buNone/>
              <a:defRPr b="1" sz="1350"/>
            </a:lvl3pPr>
            <a:lvl4pPr indent="-228600" lvl="3" marL="1828800" algn="l">
              <a:lnSpc>
                <a:spcPct val="90000"/>
              </a:lnSpc>
              <a:spcBef>
                <a:spcPts val="375"/>
              </a:spcBef>
              <a:spcAft>
                <a:spcPts val="0"/>
              </a:spcAft>
              <a:buClr>
                <a:schemeClr val="dk1"/>
              </a:buClr>
              <a:buSzPts val="1200"/>
              <a:buNone/>
              <a:defRPr b="1" sz="1200"/>
            </a:lvl4pPr>
            <a:lvl5pPr indent="-228600" lvl="4" marL="2286000" algn="l">
              <a:lnSpc>
                <a:spcPct val="90000"/>
              </a:lnSpc>
              <a:spcBef>
                <a:spcPts val="375"/>
              </a:spcBef>
              <a:spcAft>
                <a:spcPts val="0"/>
              </a:spcAft>
              <a:buClr>
                <a:schemeClr val="dk1"/>
              </a:buClr>
              <a:buSzPts val="1200"/>
              <a:buNone/>
              <a:defRPr b="1" sz="1200"/>
            </a:lvl5pPr>
            <a:lvl6pPr indent="-228600" lvl="5" marL="2743200" algn="l">
              <a:lnSpc>
                <a:spcPct val="90000"/>
              </a:lnSpc>
              <a:spcBef>
                <a:spcPts val="375"/>
              </a:spcBef>
              <a:spcAft>
                <a:spcPts val="0"/>
              </a:spcAft>
              <a:buClr>
                <a:schemeClr val="dk1"/>
              </a:buClr>
              <a:buSzPts val="1200"/>
              <a:buNone/>
              <a:defRPr b="1" sz="1200"/>
            </a:lvl6pPr>
            <a:lvl7pPr indent="-228600" lvl="6" marL="3200400" algn="l">
              <a:lnSpc>
                <a:spcPct val="90000"/>
              </a:lnSpc>
              <a:spcBef>
                <a:spcPts val="375"/>
              </a:spcBef>
              <a:spcAft>
                <a:spcPts val="0"/>
              </a:spcAft>
              <a:buClr>
                <a:schemeClr val="dk1"/>
              </a:buClr>
              <a:buSzPts val="1200"/>
              <a:buNone/>
              <a:defRPr b="1" sz="1200"/>
            </a:lvl7pPr>
            <a:lvl8pPr indent="-228600" lvl="7" marL="3657600" algn="l">
              <a:lnSpc>
                <a:spcPct val="90000"/>
              </a:lnSpc>
              <a:spcBef>
                <a:spcPts val="375"/>
              </a:spcBef>
              <a:spcAft>
                <a:spcPts val="0"/>
              </a:spcAft>
              <a:buClr>
                <a:schemeClr val="dk1"/>
              </a:buClr>
              <a:buSzPts val="1200"/>
              <a:buNone/>
              <a:defRPr b="1" sz="1200"/>
            </a:lvl8pPr>
            <a:lvl9pPr indent="-228600" lvl="8" marL="4114800" algn="l">
              <a:lnSpc>
                <a:spcPct val="90000"/>
              </a:lnSpc>
              <a:spcBef>
                <a:spcPts val="375"/>
              </a:spcBef>
              <a:spcAft>
                <a:spcPts val="0"/>
              </a:spcAft>
              <a:buClr>
                <a:schemeClr val="dk1"/>
              </a:buClr>
              <a:buSzPts val="1200"/>
              <a:buNone/>
              <a:defRPr b="1" sz="1200"/>
            </a:lvl9pPr>
          </a:lstStyle>
          <a:p/>
        </p:txBody>
      </p:sp>
      <p:sp>
        <p:nvSpPr>
          <p:cNvPr id="49" name="Google Shape;49;p7"/>
          <p:cNvSpPr txBox="1"/>
          <p:nvPr>
            <p:ph idx="4" type="body"/>
          </p:nvPr>
        </p:nvSpPr>
        <p:spPr>
          <a:xfrm>
            <a:off x="3471863" y="3618442"/>
            <a:ext cx="2915543" cy="5322183"/>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750"/>
              </a:spcBef>
              <a:spcAft>
                <a:spcPts val="0"/>
              </a:spcAft>
              <a:buClr>
                <a:schemeClr val="dk1"/>
              </a:buClr>
              <a:buSzPts val="1800"/>
              <a:buChar char="•"/>
              <a:defRPr/>
            </a:lvl1pPr>
            <a:lvl2pPr indent="-342900" lvl="1" marL="914400" algn="l">
              <a:lnSpc>
                <a:spcPct val="90000"/>
              </a:lnSpc>
              <a:spcBef>
                <a:spcPts val="375"/>
              </a:spcBef>
              <a:spcAft>
                <a:spcPts val="0"/>
              </a:spcAft>
              <a:buClr>
                <a:schemeClr val="dk1"/>
              </a:buClr>
              <a:buSzPts val="1800"/>
              <a:buChar char="•"/>
              <a:defRPr/>
            </a:lvl2pPr>
            <a:lvl3pPr indent="-342900" lvl="2" marL="1371600" algn="l">
              <a:lnSpc>
                <a:spcPct val="90000"/>
              </a:lnSpc>
              <a:spcBef>
                <a:spcPts val="375"/>
              </a:spcBef>
              <a:spcAft>
                <a:spcPts val="0"/>
              </a:spcAft>
              <a:buClr>
                <a:schemeClr val="dk1"/>
              </a:buClr>
              <a:buSzPts val="1800"/>
              <a:buChar char="•"/>
              <a:defRPr/>
            </a:lvl3pPr>
            <a:lvl4pPr indent="-342900" lvl="3" marL="1828800" algn="l">
              <a:lnSpc>
                <a:spcPct val="90000"/>
              </a:lnSpc>
              <a:spcBef>
                <a:spcPts val="375"/>
              </a:spcBef>
              <a:spcAft>
                <a:spcPts val="0"/>
              </a:spcAft>
              <a:buClr>
                <a:schemeClr val="dk1"/>
              </a:buClr>
              <a:buSzPts val="1800"/>
              <a:buChar char="•"/>
              <a:defRPr/>
            </a:lvl4pPr>
            <a:lvl5pPr indent="-342900" lvl="4" marL="2286000" algn="l">
              <a:lnSpc>
                <a:spcPct val="90000"/>
              </a:lnSpc>
              <a:spcBef>
                <a:spcPts val="375"/>
              </a:spcBef>
              <a:spcAft>
                <a:spcPts val="0"/>
              </a:spcAft>
              <a:buClr>
                <a:schemeClr val="dk1"/>
              </a:buClr>
              <a:buSzPts val="1800"/>
              <a:buChar char="•"/>
              <a:defRPr/>
            </a:lvl5pPr>
            <a:lvl6pPr indent="-342900" lvl="5" marL="2743200" algn="l">
              <a:lnSpc>
                <a:spcPct val="90000"/>
              </a:lnSpc>
              <a:spcBef>
                <a:spcPts val="375"/>
              </a:spcBef>
              <a:spcAft>
                <a:spcPts val="0"/>
              </a:spcAft>
              <a:buClr>
                <a:schemeClr val="dk1"/>
              </a:buClr>
              <a:buSzPts val="1800"/>
              <a:buChar char="•"/>
              <a:defRPr/>
            </a:lvl6pPr>
            <a:lvl7pPr indent="-342900" lvl="6" marL="3200400" algn="l">
              <a:lnSpc>
                <a:spcPct val="90000"/>
              </a:lnSpc>
              <a:spcBef>
                <a:spcPts val="375"/>
              </a:spcBef>
              <a:spcAft>
                <a:spcPts val="0"/>
              </a:spcAft>
              <a:buClr>
                <a:schemeClr val="dk1"/>
              </a:buClr>
              <a:buSzPts val="1800"/>
              <a:buChar char="•"/>
              <a:defRPr/>
            </a:lvl7pPr>
            <a:lvl8pPr indent="-342900" lvl="7" marL="3657600" algn="l">
              <a:lnSpc>
                <a:spcPct val="90000"/>
              </a:lnSpc>
              <a:spcBef>
                <a:spcPts val="375"/>
              </a:spcBef>
              <a:spcAft>
                <a:spcPts val="0"/>
              </a:spcAft>
              <a:buClr>
                <a:schemeClr val="dk1"/>
              </a:buClr>
              <a:buSzPts val="1800"/>
              <a:buChar char="•"/>
              <a:defRPr/>
            </a:lvl8pPr>
            <a:lvl9pPr indent="-342900" lvl="8" marL="4114800" algn="l">
              <a:lnSpc>
                <a:spcPct val="90000"/>
              </a:lnSpc>
              <a:spcBef>
                <a:spcPts val="375"/>
              </a:spcBef>
              <a:spcAft>
                <a:spcPts val="0"/>
              </a:spcAft>
              <a:buClr>
                <a:schemeClr val="dk1"/>
              </a:buClr>
              <a:buSzPts val="1800"/>
              <a:buChar char="•"/>
              <a:defRPr/>
            </a:lvl9pPr>
          </a:lstStyle>
          <a:p/>
        </p:txBody>
      </p:sp>
      <p:sp>
        <p:nvSpPr>
          <p:cNvPr id="50" name="Google Shape;50;p7"/>
          <p:cNvSpPr txBox="1"/>
          <p:nvPr>
            <p:ph idx="10" type="dt"/>
          </p:nvPr>
        </p:nvSpPr>
        <p:spPr>
          <a:xfrm>
            <a:off x="471488" y="9181397"/>
            <a:ext cx="1543050" cy="527403"/>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1" name="Google Shape;51;p7"/>
          <p:cNvSpPr txBox="1"/>
          <p:nvPr>
            <p:ph idx="11" type="ftr"/>
          </p:nvPr>
        </p:nvSpPr>
        <p:spPr>
          <a:xfrm>
            <a:off x="2271713" y="9181397"/>
            <a:ext cx="2314575" cy="527403"/>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2" name="Google Shape;52;p7"/>
          <p:cNvSpPr txBox="1"/>
          <p:nvPr>
            <p:ph idx="12" type="sldNum"/>
          </p:nvPr>
        </p:nvSpPr>
        <p:spPr>
          <a:xfrm>
            <a:off x="4843463" y="9181397"/>
            <a:ext cx="1543050" cy="527403"/>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JP"/>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のみ" type="titleOnly">
  <p:cSld name="TITLE_ONLY">
    <p:spTree>
      <p:nvGrpSpPr>
        <p:cNvPr id="53" name="Shape 53"/>
        <p:cNvGrpSpPr/>
        <p:nvPr/>
      </p:nvGrpSpPr>
      <p:grpSpPr>
        <a:xfrm>
          <a:off x="0" y="0"/>
          <a:ext cx="0" cy="0"/>
          <a:chOff x="0" y="0"/>
          <a:chExt cx="0" cy="0"/>
        </a:xfrm>
      </p:grpSpPr>
      <p:sp>
        <p:nvSpPr>
          <p:cNvPr id="54" name="Google Shape;54;p8"/>
          <p:cNvSpPr txBox="1"/>
          <p:nvPr>
            <p:ph type="title"/>
          </p:nvPr>
        </p:nvSpPr>
        <p:spPr>
          <a:xfrm>
            <a:off x="471488" y="527405"/>
            <a:ext cx="5915025" cy="191470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5" name="Google Shape;55;p8"/>
          <p:cNvSpPr txBox="1"/>
          <p:nvPr>
            <p:ph idx="10" type="dt"/>
          </p:nvPr>
        </p:nvSpPr>
        <p:spPr>
          <a:xfrm>
            <a:off x="471488" y="9181397"/>
            <a:ext cx="1543050" cy="527403"/>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6" name="Google Shape;56;p8"/>
          <p:cNvSpPr txBox="1"/>
          <p:nvPr>
            <p:ph idx="11" type="ftr"/>
          </p:nvPr>
        </p:nvSpPr>
        <p:spPr>
          <a:xfrm>
            <a:off x="2271713" y="9181397"/>
            <a:ext cx="2314575" cy="527403"/>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7" name="Google Shape;57;p8"/>
          <p:cNvSpPr txBox="1"/>
          <p:nvPr>
            <p:ph idx="12" type="sldNum"/>
          </p:nvPr>
        </p:nvSpPr>
        <p:spPr>
          <a:xfrm>
            <a:off x="4843463" y="9181397"/>
            <a:ext cx="1543050" cy="527403"/>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JP"/>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付きの コンテンツ" type="objTx">
  <p:cSld name="OBJECT_WITH_CAPTION_TEXT">
    <p:spTree>
      <p:nvGrpSpPr>
        <p:cNvPr id="58" name="Shape 58"/>
        <p:cNvGrpSpPr/>
        <p:nvPr/>
      </p:nvGrpSpPr>
      <p:grpSpPr>
        <a:xfrm>
          <a:off x="0" y="0"/>
          <a:ext cx="0" cy="0"/>
          <a:chOff x="0" y="0"/>
          <a:chExt cx="0" cy="0"/>
        </a:xfrm>
      </p:grpSpPr>
      <p:sp>
        <p:nvSpPr>
          <p:cNvPr id="59" name="Google Shape;59;p9"/>
          <p:cNvSpPr txBox="1"/>
          <p:nvPr>
            <p:ph type="title"/>
          </p:nvPr>
        </p:nvSpPr>
        <p:spPr>
          <a:xfrm>
            <a:off x="472381" y="660400"/>
            <a:ext cx="2211884" cy="23114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2400"/>
              <a:buFont typeface="Calibri"/>
              <a:buNone/>
              <a:defRPr sz="24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0" name="Google Shape;60;p9"/>
          <p:cNvSpPr txBox="1"/>
          <p:nvPr>
            <p:ph idx="1" type="body"/>
          </p:nvPr>
        </p:nvSpPr>
        <p:spPr>
          <a:xfrm>
            <a:off x="2915543" y="1426283"/>
            <a:ext cx="3471863" cy="7039681"/>
          </a:xfrm>
          <a:prstGeom prst="rect">
            <a:avLst/>
          </a:prstGeom>
          <a:noFill/>
          <a:ln>
            <a:noFill/>
          </a:ln>
        </p:spPr>
        <p:txBody>
          <a:bodyPr anchorCtr="0" anchor="t" bIns="45700" lIns="91425" spcFirstLastPara="1" rIns="91425" wrap="square" tIns="45700">
            <a:normAutofit/>
          </a:bodyPr>
          <a:lstStyle>
            <a:lvl1pPr indent="-381000" lvl="0" marL="457200" algn="l">
              <a:lnSpc>
                <a:spcPct val="90000"/>
              </a:lnSpc>
              <a:spcBef>
                <a:spcPts val="750"/>
              </a:spcBef>
              <a:spcAft>
                <a:spcPts val="0"/>
              </a:spcAft>
              <a:buClr>
                <a:schemeClr val="dk1"/>
              </a:buClr>
              <a:buSzPts val="2400"/>
              <a:buChar char="•"/>
              <a:defRPr sz="2400"/>
            </a:lvl1pPr>
            <a:lvl2pPr indent="-361950" lvl="1" marL="914400" algn="l">
              <a:lnSpc>
                <a:spcPct val="90000"/>
              </a:lnSpc>
              <a:spcBef>
                <a:spcPts val="375"/>
              </a:spcBef>
              <a:spcAft>
                <a:spcPts val="0"/>
              </a:spcAft>
              <a:buClr>
                <a:schemeClr val="dk1"/>
              </a:buClr>
              <a:buSzPts val="2100"/>
              <a:buChar char="•"/>
              <a:defRPr sz="2100"/>
            </a:lvl2pPr>
            <a:lvl3pPr indent="-342900" lvl="2" marL="1371600" algn="l">
              <a:lnSpc>
                <a:spcPct val="90000"/>
              </a:lnSpc>
              <a:spcBef>
                <a:spcPts val="375"/>
              </a:spcBef>
              <a:spcAft>
                <a:spcPts val="0"/>
              </a:spcAft>
              <a:buClr>
                <a:schemeClr val="dk1"/>
              </a:buClr>
              <a:buSzPts val="1800"/>
              <a:buChar char="•"/>
              <a:defRPr sz="1800"/>
            </a:lvl3pPr>
            <a:lvl4pPr indent="-323850" lvl="3" marL="1828800" algn="l">
              <a:lnSpc>
                <a:spcPct val="90000"/>
              </a:lnSpc>
              <a:spcBef>
                <a:spcPts val="375"/>
              </a:spcBef>
              <a:spcAft>
                <a:spcPts val="0"/>
              </a:spcAft>
              <a:buClr>
                <a:schemeClr val="dk1"/>
              </a:buClr>
              <a:buSzPts val="1500"/>
              <a:buChar char="•"/>
              <a:defRPr sz="1500"/>
            </a:lvl4pPr>
            <a:lvl5pPr indent="-323850" lvl="4" marL="2286000" algn="l">
              <a:lnSpc>
                <a:spcPct val="90000"/>
              </a:lnSpc>
              <a:spcBef>
                <a:spcPts val="375"/>
              </a:spcBef>
              <a:spcAft>
                <a:spcPts val="0"/>
              </a:spcAft>
              <a:buClr>
                <a:schemeClr val="dk1"/>
              </a:buClr>
              <a:buSzPts val="1500"/>
              <a:buChar char="•"/>
              <a:defRPr sz="1500"/>
            </a:lvl5pPr>
            <a:lvl6pPr indent="-323850" lvl="5" marL="2743200" algn="l">
              <a:lnSpc>
                <a:spcPct val="90000"/>
              </a:lnSpc>
              <a:spcBef>
                <a:spcPts val="375"/>
              </a:spcBef>
              <a:spcAft>
                <a:spcPts val="0"/>
              </a:spcAft>
              <a:buClr>
                <a:schemeClr val="dk1"/>
              </a:buClr>
              <a:buSzPts val="1500"/>
              <a:buChar char="•"/>
              <a:defRPr sz="1500"/>
            </a:lvl6pPr>
            <a:lvl7pPr indent="-323850" lvl="6" marL="3200400" algn="l">
              <a:lnSpc>
                <a:spcPct val="90000"/>
              </a:lnSpc>
              <a:spcBef>
                <a:spcPts val="375"/>
              </a:spcBef>
              <a:spcAft>
                <a:spcPts val="0"/>
              </a:spcAft>
              <a:buClr>
                <a:schemeClr val="dk1"/>
              </a:buClr>
              <a:buSzPts val="1500"/>
              <a:buChar char="•"/>
              <a:defRPr sz="1500"/>
            </a:lvl7pPr>
            <a:lvl8pPr indent="-323850" lvl="7" marL="3657600" algn="l">
              <a:lnSpc>
                <a:spcPct val="90000"/>
              </a:lnSpc>
              <a:spcBef>
                <a:spcPts val="375"/>
              </a:spcBef>
              <a:spcAft>
                <a:spcPts val="0"/>
              </a:spcAft>
              <a:buClr>
                <a:schemeClr val="dk1"/>
              </a:buClr>
              <a:buSzPts val="1500"/>
              <a:buChar char="•"/>
              <a:defRPr sz="1500"/>
            </a:lvl8pPr>
            <a:lvl9pPr indent="-323850" lvl="8" marL="4114800" algn="l">
              <a:lnSpc>
                <a:spcPct val="90000"/>
              </a:lnSpc>
              <a:spcBef>
                <a:spcPts val="375"/>
              </a:spcBef>
              <a:spcAft>
                <a:spcPts val="0"/>
              </a:spcAft>
              <a:buClr>
                <a:schemeClr val="dk1"/>
              </a:buClr>
              <a:buSzPts val="1500"/>
              <a:buChar char="•"/>
              <a:defRPr sz="1500"/>
            </a:lvl9pPr>
          </a:lstStyle>
          <a:p/>
        </p:txBody>
      </p:sp>
      <p:sp>
        <p:nvSpPr>
          <p:cNvPr id="61" name="Google Shape;61;p9"/>
          <p:cNvSpPr txBox="1"/>
          <p:nvPr>
            <p:ph idx="2" type="body"/>
          </p:nvPr>
        </p:nvSpPr>
        <p:spPr>
          <a:xfrm>
            <a:off x="472381" y="2971800"/>
            <a:ext cx="2211884" cy="550562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750"/>
              </a:spcBef>
              <a:spcAft>
                <a:spcPts val="0"/>
              </a:spcAft>
              <a:buClr>
                <a:schemeClr val="dk1"/>
              </a:buClr>
              <a:buSzPts val="1200"/>
              <a:buNone/>
              <a:defRPr sz="1200"/>
            </a:lvl1pPr>
            <a:lvl2pPr indent="-228600" lvl="1" marL="914400" algn="l">
              <a:lnSpc>
                <a:spcPct val="90000"/>
              </a:lnSpc>
              <a:spcBef>
                <a:spcPts val="375"/>
              </a:spcBef>
              <a:spcAft>
                <a:spcPts val="0"/>
              </a:spcAft>
              <a:buClr>
                <a:schemeClr val="dk1"/>
              </a:buClr>
              <a:buSzPts val="1050"/>
              <a:buNone/>
              <a:defRPr sz="1050"/>
            </a:lvl2pPr>
            <a:lvl3pPr indent="-228600" lvl="2" marL="1371600" algn="l">
              <a:lnSpc>
                <a:spcPct val="90000"/>
              </a:lnSpc>
              <a:spcBef>
                <a:spcPts val="375"/>
              </a:spcBef>
              <a:spcAft>
                <a:spcPts val="0"/>
              </a:spcAft>
              <a:buClr>
                <a:schemeClr val="dk1"/>
              </a:buClr>
              <a:buSzPts val="900"/>
              <a:buNone/>
              <a:defRPr sz="900"/>
            </a:lvl3pPr>
            <a:lvl4pPr indent="-228600" lvl="3" marL="1828800" algn="l">
              <a:lnSpc>
                <a:spcPct val="90000"/>
              </a:lnSpc>
              <a:spcBef>
                <a:spcPts val="375"/>
              </a:spcBef>
              <a:spcAft>
                <a:spcPts val="0"/>
              </a:spcAft>
              <a:buClr>
                <a:schemeClr val="dk1"/>
              </a:buClr>
              <a:buSzPts val="750"/>
              <a:buNone/>
              <a:defRPr sz="750"/>
            </a:lvl4pPr>
            <a:lvl5pPr indent="-228600" lvl="4" marL="2286000" algn="l">
              <a:lnSpc>
                <a:spcPct val="90000"/>
              </a:lnSpc>
              <a:spcBef>
                <a:spcPts val="375"/>
              </a:spcBef>
              <a:spcAft>
                <a:spcPts val="0"/>
              </a:spcAft>
              <a:buClr>
                <a:schemeClr val="dk1"/>
              </a:buClr>
              <a:buSzPts val="750"/>
              <a:buNone/>
              <a:defRPr sz="750"/>
            </a:lvl5pPr>
            <a:lvl6pPr indent="-228600" lvl="5" marL="2743200" algn="l">
              <a:lnSpc>
                <a:spcPct val="90000"/>
              </a:lnSpc>
              <a:spcBef>
                <a:spcPts val="375"/>
              </a:spcBef>
              <a:spcAft>
                <a:spcPts val="0"/>
              </a:spcAft>
              <a:buClr>
                <a:schemeClr val="dk1"/>
              </a:buClr>
              <a:buSzPts val="750"/>
              <a:buNone/>
              <a:defRPr sz="750"/>
            </a:lvl6pPr>
            <a:lvl7pPr indent="-228600" lvl="6" marL="3200400" algn="l">
              <a:lnSpc>
                <a:spcPct val="90000"/>
              </a:lnSpc>
              <a:spcBef>
                <a:spcPts val="375"/>
              </a:spcBef>
              <a:spcAft>
                <a:spcPts val="0"/>
              </a:spcAft>
              <a:buClr>
                <a:schemeClr val="dk1"/>
              </a:buClr>
              <a:buSzPts val="750"/>
              <a:buNone/>
              <a:defRPr sz="750"/>
            </a:lvl7pPr>
            <a:lvl8pPr indent="-228600" lvl="7" marL="3657600" algn="l">
              <a:lnSpc>
                <a:spcPct val="90000"/>
              </a:lnSpc>
              <a:spcBef>
                <a:spcPts val="375"/>
              </a:spcBef>
              <a:spcAft>
                <a:spcPts val="0"/>
              </a:spcAft>
              <a:buClr>
                <a:schemeClr val="dk1"/>
              </a:buClr>
              <a:buSzPts val="750"/>
              <a:buNone/>
              <a:defRPr sz="750"/>
            </a:lvl8pPr>
            <a:lvl9pPr indent="-228600" lvl="8" marL="4114800" algn="l">
              <a:lnSpc>
                <a:spcPct val="90000"/>
              </a:lnSpc>
              <a:spcBef>
                <a:spcPts val="375"/>
              </a:spcBef>
              <a:spcAft>
                <a:spcPts val="0"/>
              </a:spcAft>
              <a:buClr>
                <a:schemeClr val="dk1"/>
              </a:buClr>
              <a:buSzPts val="750"/>
              <a:buNone/>
              <a:defRPr sz="750"/>
            </a:lvl9pPr>
          </a:lstStyle>
          <a:p/>
        </p:txBody>
      </p:sp>
      <p:sp>
        <p:nvSpPr>
          <p:cNvPr id="62" name="Google Shape;62;p9"/>
          <p:cNvSpPr txBox="1"/>
          <p:nvPr>
            <p:ph idx="10" type="dt"/>
          </p:nvPr>
        </p:nvSpPr>
        <p:spPr>
          <a:xfrm>
            <a:off x="471488" y="9181397"/>
            <a:ext cx="1543050" cy="527403"/>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3" name="Google Shape;63;p9"/>
          <p:cNvSpPr txBox="1"/>
          <p:nvPr>
            <p:ph idx="11" type="ftr"/>
          </p:nvPr>
        </p:nvSpPr>
        <p:spPr>
          <a:xfrm>
            <a:off x="2271713" y="9181397"/>
            <a:ext cx="2314575" cy="527403"/>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4" name="Google Shape;64;p9"/>
          <p:cNvSpPr txBox="1"/>
          <p:nvPr>
            <p:ph idx="12" type="sldNum"/>
          </p:nvPr>
        </p:nvSpPr>
        <p:spPr>
          <a:xfrm>
            <a:off x="4843463" y="9181397"/>
            <a:ext cx="1543050" cy="527403"/>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JP"/>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付きの図" type="picTx">
  <p:cSld name="PICTURE_WITH_CAPTION_TEXT">
    <p:spTree>
      <p:nvGrpSpPr>
        <p:cNvPr id="65" name="Shape 65"/>
        <p:cNvGrpSpPr/>
        <p:nvPr/>
      </p:nvGrpSpPr>
      <p:grpSpPr>
        <a:xfrm>
          <a:off x="0" y="0"/>
          <a:ext cx="0" cy="0"/>
          <a:chOff x="0" y="0"/>
          <a:chExt cx="0" cy="0"/>
        </a:xfrm>
      </p:grpSpPr>
      <p:sp>
        <p:nvSpPr>
          <p:cNvPr id="66" name="Google Shape;66;p10"/>
          <p:cNvSpPr txBox="1"/>
          <p:nvPr>
            <p:ph type="title"/>
          </p:nvPr>
        </p:nvSpPr>
        <p:spPr>
          <a:xfrm>
            <a:off x="472381" y="660400"/>
            <a:ext cx="2211884" cy="23114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2400"/>
              <a:buFont typeface="Calibri"/>
              <a:buNone/>
              <a:defRPr sz="24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7" name="Google Shape;67;p10"/>
          <p:cNvSpPr/>
          <p:nvPr>
            <p:ph idx="2" type="pic"/>
          </p:nvPr>
        </p:nvSpPr>
        <p:spPr>
          <a:xfrm>
            <a:off x="2915543" y="1426283"/>
            <a:ext cx="3471863" cy="7039681"/>
          </a:xfrm>
          <a:prstGeom prst="rect">
            <a:avLst/>
          </a:prstGeom>
          <a:noFill/>
          <a:ln>
            <a:noFill/>
          </a:ln>
        </p:spPr>
      </p:sp>
      <p:sp>
        <p:nvSpPr>
          <p:cNvPr id="68" name="Google Shape;68;p10"/>
          <p:cNvSpPr txBox="1"/>
          <p:nvPr>
            <p:ph idx="1" type="body"/>
          </p:nvPr>
        </p:nvSpPr>
        <p:spPr>
          <a:xfrm>
            <a:off x="472381" y="2971800"/>
            <a:ext cx="2211884" cy="550562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750"/>
              </a:spcBef>
              <a:spcAft>
                <a:spcPts val="0"/>
              </a:spcAft>
              <a:buClr>
                <a:schemeClr val="dk1"/>
              </a:buClr>
              <a:buSzPts val="1200"/>
              <a:buNone/>
              <a:defRPr sz="1200"/>
            </a:lvl1pPr>
            <a:lvl2pPr indent="-228600" lvl="1" marL="914400" algn="l">
              <a:lnSpc>
                <a:spcPct val="90000"/>
              </a:lnSpc>
              <a:spcBef>
                <a:spcPts val="375"/>
              </a:spcBef>
              <a:spcAft>
                <a:spcPts val="0"/>
              </a:spcAft>
              <a:buClr>
                <a:schemeClr val="dk1"/>
              </a:buClr>
              <a:buSzPts val="1050"/>
              <a:buNone/>
              <a:defRPr sz="1050"/>
            </a:lvl2pPr>
            <a:lvl3pPr indent="-228600" lvl="2" marL="1371600" algn="l">
              <a:lnSpc>
                <a:spcPct val="90000"/>
              </a:lnSpc>
              <a:spcBef>
                <a:spcPts val="375"/>
              </a:spcBef>
              <a:spcAft>
                <a:spcPts val="0"/>
              </a:spcAft>
              <a:buClr>
                <a:schemeClr val="dk1"/>
              </a:buClr>
              <a:buSzPts val="900"/>
              <a:buNone/>
              <a:defRPr sz="900"/>
            </a:lvl3pPr>
            <a:lvl4pPr indent="-228600" lvl="3" marL="1828800" algn="l">
              <a:lnSpc>
                <a:spcPct val="90000"/>
              </a:lnSpc>
              <a:spcBef>
                <a:spcPts val="375"/>
              </a:spcBef>
              <a:spcAft>
                <a:spcPts val="0"/>
              </a:spcAft>
              <a:buClr>
                <a:schemeClr val="dk1"/>
              </a:buClr>
              <a:buSzPts val="750"/>
              <a:buNone/>
              <a:defRPr sz="750"/>
            </a:lvl4pPr>
            <a:lvl5pPr indent="-228600" lvl="4" marL="2286000" algn="l">
              <a:lnSpc>
                <a:spcPct val="90000"/>
              </a:lnSpc>
              <a:spcBef>
                <a:spcPts val="375"/>
              </a:spcBef>
              <a:spcAft>
                <a:spcPts val="0"/>
              </a:spcAft>
              <a:buClr>
                <a:schemeClr val="dk1"/>
              </a:buClr>
              <a:buSzPts val="750"/>
              <a:buNone/>
              <a:defRPr sz="750"/>
            </a:lvl5pPr>
            <a:lvl6pPr indent="-228600" lvl="5" marL="2743200" algn="l">
              <a:lnSpc>
                <a:spcPct val="90000"/>
              </a:lnSpc>
              <a:spcBef>
                <a:spcPts val="375"/>
              </a:spcBef>
              <a:spcAft>
                <a:spcPts val="0"/>
              </a:spcAft>
              <a:buClr>
                <a:schemeClr val="dk1"/>
              </a:buClr>
              <a:buSzPts val="750"/>
              <a:buNone/>
              <a:defRPr sz="750"/>
            </a:lvl6pPr>
            <a:lvl7pPr indent="-228600" lvl="6" marL="3200400" algn="l">
              <a:lnSpc>
                <a:spcPct val="90000"/>
              </a:lnSpc>
              <a:spcBef>
                <a:spcPts val="375"/>
              </a:spcBef>
              <a:spcAft>
                <a:spcPts val="0"/>
              </a:spcAft>
              <a:buClr>
                <a:schemeClr val="dk1"/>
              </a:buClr>
              <a:buSzPts val="750"/>
              <a:buNone/>
              <a:defRPr sz="750"/>
            </a:lvl7pPr>
            <a:lvl8pPr indent="-228600" lvl="7" marL="3657600" algn="l">
              <a:lnSpc>
                <a:spcPct val="90000"/>
              </a:lnSpc>
              <a:spcBef>
                <a:spcPts val="375"/>
              </a:spcBef>
              <a:spcAft>
                <a:spcPts val="0"/>
              </a:spcAft>
              <a:buClr>
                <a:schemeClr val="dk1"/>
              </a:buClr>
              <a:buSzPts val="750"/>
              <a:buNone/>
              <a:defRPr sz="750"/>
            </a:lvl8pPr>
            <a:lvl9pPr indent="-228600" lvl="8" marL="4114800" algn="l">
              <a:lnSpc>
                <a:spcPct val="90000"/>
              </a:lnSpc>
              <a:spcBef>
                <a:spcPts val="375"/>
              </a:spcBef>
              <a:spcAft>
                <a:spcPts val="0"/>
              </a:spcAft>
              <a:buClr>
                <a:schemeClr val="dk1"/>
              </a:buClr>
              <a:buSzPts val="750"/>
              <a:buNone/>
              <a:defRPr sz="750"/>
            </a:lvl9pPr>
          </a:lstStyle>
          <a:p/>
        </p:txBody>
      </p:sp>
      <p:sp>
        <p:nvSpPr>
          <p:cNvPr id="69" name="Google Shape;69;p10"/>
          <p:cNvSpPr txBox="1"/>
          <p:nvPr>
            <p:ph idx="10" type="dt"/>
          </p:nvPr>
        </p:nvSpPr>
        <p:spPr>
          <a:xfrm>
            <a:off x="471488" y="9181397"/>
            <a:ext cx="1543050" cy="527403"/>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0" name="Google Shape;70;p10"/>
          <p:cNvSpPr txBox="1"/>
          <p:nvPr>
            <p:ph idx="11" type="ftr"/>
          </p:nvPr>
        </p:nvSpPr>
        <p:spPr>
          <a:xfrm>
            <a:off x="2271713" y="9181397"/>
            <a:ext cx="2314575" cy="527403"/>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1" name="Google Shape;71;p10"/>
          <p:cNvSpPr txBox="1"/>
          <p:nvPr>
            <p:ph idx="12" type="sldNum"/>
          </p:nvPr>
        </p:nvSpPr>
        <p:spPr>
          <a:xfrm>
            <a:off x="4843463" y="9181397"/>
            <a:ext cx="1543050" cy="527403"/>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JP"/>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slideLayout" Target="../slideLayouts/slideLayout13.xml"/><Relationship Id="rId3" Type="http://schemas.openxmlformats.org/officeDocument/2006/relationships/slideLayout" Target="../slideLayouts/slideLayout14.xml"/><Relationship Id="rId4" Type="http://schemas.openxmlformats.org/officeDocument/2006/relationships/slideLayout" Target="../slideLayouts/slideLayout15.xml"/><Relationship Id="rId11" Type="http://schemas.openxmlformats.org/officeDocument/2006/relationships/slideLayout" Target="../slideLayouts/slideLayout22.xml"/><Relationship Id="rId10" Type="http://schemas.openxmlformats.org/officeDocument/2006/relationships/slideLayout" Target="../slideLayouts/slideLayout21.xml"/><Relationship Id="rId12" Type="http://schemas.openxmlformats.org/officeDocument/2006/relationships/theme" Target="../theme/theme1.xml"/><Relationship Id="rId9" Type="http://schemas.openxmlformats.org/officeDocument/2006/relationships/slideLayout" Target="../slideLayouts/slideLayout20.xml"/><Relationship Id="rId5" Type="http://schemas.openxmlformats.org/officeDocument/2006/relationships/slideLayout" Target="../slideLayouts/slideLayout16.xml"/><Relationship Id="rId6" Type="http://schemas.openxmlformats.org/officeDocument/2006/relationships/slideLayout" Target="../slideLayouts/slideLayout17.xml"/><Relationship Id="rId7" Type="http://schemas.openxmlformats.org/officeDocument/2006/relationships/slideLayout" Target="../slideLayouts/slideLayout18.xml"/><Relationship Id="rId8" Type="http://schemas.openxmlformats.org/officeDocument/2006/relationships/slideLayout" Target="../slideLayouts/slideLayout19.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sp>
        <p:nvSpPr>
          <p:cNvPr id="10" name="Google Shape;10;p1"/>
          <p:cNvSpPr txBox="1"/>
          <p:nvPr>
            <p:ph type="title"/>
          </p:nvPr>
        </p:nvSpPr>
        <p:spPr>
          <a:xfrm>
            <a:off x="471488" y="527405"/>
            <a:ext cx="5915025" cy="1914702"/>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3300"/>
              <a:buFont typeface="Calibri"/>
              <a:buNone/>
              <a:defRPr b="0" i="0" sz="33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1" name="Google Shape;11;p1"/>
          <p:cNvSpPr txBox="1"/>
          <p:nvPr>
            <p:ph idx="1" type="body"/>
          </p:nvPr>
        </p:nvSpPr>
        <p:spPr>
          <a:xfrm>
            <a:off x="471488" y="2637014"/>
            <a:ext cx="5915025" cy="6285266"/>
          </a:xfrm>
          <a:prstGeom prst="rect">
            <a:avLst/>
          </a:prstGeom>
          <a:noFill/>
          <a:ln>
            <a:noFill/>
          </a:ln>
        </p:spPr>
        <p:txBody>
          <a:bodyPr anchorCtr="0" anchor="t" bIns="45700" lIns="91425" spcFirstLastPara="1" rIns="91425" wrap="square" tIns="45700">
            <a:normAutofit/>
          </a:bodyPr>
          <a:lstStyle>
            <a:lvl1pPr indent="-361950" lvl="0" marL="457200" marR="0" rtl="0" algn="l">
              <a:lnSpc>
                <a:spcPct val="90000"/>
              </a:lnSpc>
              <a:spcBef>
                <a:spcPts val="750"/>
              </a:spcBef>
              <a:spcAft>
                <a:spcPts val="0"/>
              </a:spcAft>
              <a:buClr>
                <a:schemeClr val="dk1"/>
              </a:buClr>
              <a:buSzPts val="2100"/>
              <a:buFont typeface="Arial"/>
              <a:buChar char="•"/>
              <a:defRPr b="0" i="0" sz="2100" u="none" cap="none" strike="noStrike">
                <a:solidFill>
                  <a:schemeClr val="dk1"/>
                </a:solidFill>
                <a:latin typeface="Calibri"/>
                <a:ea typeface="Calibri"/>
                <a:cs typeface="Calibri"/>
                <a:sym typeface="Calibri"/>
              </a:defRPr>
            </a:lvl1pPr>
            <a:lvl2pPr indent="-342900" lvl="1" marL="914400" marR="0" rtl="0" algn="l">
              <a:lnSpc>
                <a:spcPct val="90000"/>
              </a:lnSpc>
              <a:spcBef>
                <a:spcPts val="375"/>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2pPr>
            <a:lvl3pPr indent="-323850" lvl="2" marL="1371600" marR="0" rtl="0" algn="l">
              <a:lnSpc>
                <a:spcPct val="90000"/>
              </a:lnSpc>
              <a:spcBef>
                <a:spcPts val="375"/>
              </a:spcBef>
              <a:spcAft>
                <a:spcPts val="0"/>
              </a:spcAft>
              <a:buClr>
                <a:schemeClr val="dk1"/>
              </a:buClr>
              <a:buSzPts val="1500"/>
              <a:buFont typeface="Arial"/>
              <a:buChar char="•"/>
              <a:defRPr b="0" i="0" sz="1500" u="none" cap="none" strike="noStrike">
                <a:solidFill>
                  <a:schemeClr val="dk1"/>
                </a:solidFill>
                <a:latin typeface="Calibri"/>
                <a:ea typeface="Calibri"/>
                <a:cs typeface="Calibri"/>
                <a:sym typeface="Calibri"/>
              </a:defRPr>
            </a:lvl3pPr>
            <a:lvl4pPr indent="-314325" lvl="3" marL="1828800" marR="0" rtl="0" algn="l">
              <a:lnSpc>
                <a:spcPct val="90000"/>
              </a:lnSpc>
              <a:spcBef>
                <a:spcPts val="375"/>
              </a:spcBef>
              <a:spcAft>
                <a:spcPts val="0"/>
              </a:spcAft>
              <a:buClr>
                <a:schemeClr val="dk1"/>
              </a:buClr>
              <a:buSzPts val="1350"/>
              <a:buFont typeface="Arial"/>
              <a:buChar char="•"/>
              <a:defRPr b="0" i="0" sz="1350" u="none" cap="none" strike="noStrike">
                <a:solidFill>
                  <a:schemeClr val="dk1"/>
                </a:solidFill>
                <a:latin typeface="Calibri"/>
                <a:ea typeface="Calibri"/>
                <a:cs typeface="Calibri"/>
                <a:sym typeface="Calibri"/>
              </a:defRPr>
            </a:lvl4pPr>
            <a:lvl5pPr indent="-314325" lvl="4" marL="2286000" marR="0" rtl="0" algn="l">
              <a:lnSpc>
                <a:spcPct val="90000"/>
              </a:lnSpc>
              <a:spcBef>
                <a:spcPts val="375"/>
              </a:spcBef>
              <a:spcAft>
                <a:spcPts val="0"/>
              </a:spcAft>
              <a:buClr>
                <a:schemeClr val="dk1"/>
              </a:buClr>
              <a:buSzPts val="1350"/>
              <a:buFont typeface="Arial"/>
              <a:buChar char="•"/>
              <a:defRPr b="0" i="0" sz="1350" u="none" cap="none" strike="noStrike">
                <a:solidFill>
                  <a:schemeClr val="dk1"/>
                </a:solidFill>
                <a:latin typeface="Calibri"/>
                <a:ea typeface="Calibri"/>
                <a:cs typeface="Calibri"/>
                <a:sym typeface="Calibri"/>
              </a:defRPr>
            </a:lvl5pPr>
            <a:lvl6pPr indent="-314325" lvl="5" marL="2743200" marR="0" rtl="0" algn="l">
              <a:lnSpc>
                <a:spcPct val="90000"/>
              </a:lnSpc>
              <a:spcBef>
                <a:spcPts val="375"/>
              </a:spcBef>
              <a:spcAft>
                <a:spcPts val="0"/>
              </a:spcAft>
              <a:buClr>
                <a:schemeClr val="dk1"/>
              </a:buClr>
              <a:buSzPts val="1350"/>
              <a:buFont typeface="Arial"/>
              <a:buChar char="•"/>
              <a:defRPr b="0" i="0" sz="1350" u="none" cap="none" strike="noStrike">
                <a:solidFill>
                  <a:schemeClr val="dk1"/>
                </a:solidFill>
                <a:latin typeface="Calibri"/>
                <a:ea typeface="Calibri"/>
                <a:cs typeface="Calibri"/>
                <a:sym typeface="Calibri"/>
              </a:defRPr>
            </a:lvl6pPr>
            <a:lvl7pPr indent="-314325" lvl="6" marL="3200400" marR="0" rtl="0" algn="l">
              <a:lnSpc>
                <a:spcPct val="90000"/>
              </a:lnSpc>
              <a:spcBef>
                <a:spcPts val="375"/>
              </a:spcBef>
              <a:spcAft>
                <a:spcPts val="0"/>
              </a:spcAft>
              <a:buClr>
                <a:schemeClr val="dk1"/>
              </a:buClr>
              <a:buSzPts val="1350"/>
              <a:buFont typeface="Arial"/>
              <a:buChar char="•"/>
              <a:defRPr b="0" i="0" sz="1350" u="none" cap="none" strike="noStrike">
                <a:solidFill>
                  <a:schemeClr val="dk1"/>
                </a:solidFill>
                <a:latin typeface="Calibri"/>
                <a:ea typeface="Calibri"/>
                <a:cs typeface="Calibri"/>
                <a:sym typeface="Calibri"/>
              </a:defRPr>
            </a:lvl7pPr>
            <a:lvl8pPr indent="-314325" lvl="7" marL="3657600" marR="0" rtl="0" algn="l">
              <a:lnSpc>
                <a:spcPct val="90000"/>
              </a:lnSpc>
              <a:spcBef>
                <a:spcPts val="375"/>
              </a:spcBef>
              <a:spcAft>
                <a:spcPts val="0"/>
              </a:spcAft>
              <a:buClr>
                <a:schemeClr val="dk1"/>
              </a:buClr>
              <a:buSzPts val="1350"/>
              <a:buFont typeface="Arial"/>
              <a:buChar char="•"/>
              <a:defRPr b="0" i="0" sz="1350" u="none" cap="none" strike="noStrike">
                <a:solidFill>
                  <a:schemeClr val="dk1"/>
                </a:solidFill>
                <a:latin typeface="Calibri"/>
                <a:ea typeface="Calibri"/>
                <a:cs typeface="Calibri"/>
                <a:sym typeface="Calibri"/>
              </a:defRPr>
            </a:lvl8pPr>
            <a:lvl9pPr indent="-314325" lvl="8" marL="4114800" marR="0" rtl="0" algn="l">
              <a:lnSpc>
                <a:spcPct val="90000"/>
              </a:lnSpc>
              <a:spcBef>
                <a:spcPts val="375"/>
              </a:spcBef>
              <a:spcAft>
                <a:spcPts val="0"/>
              </a:spcAft>
              <a:buClr>
                <a:schemeClr val="dk1"/>
              </a:buClr>
              <a:buSzPts val="1350"/>
              <a:buFont typeface="Arial"/>
              <a:buChar char="•"/>
              <a:defRPr b="0" i="0" sz="1350" u="none" cap="none" strike="noStrike">
                <a:solidFill>
                  <a:schemeClr val="dk1"/>
                </a:solidFill>
                <a:latin typeface="Calibri"/>
                <a:ea typeface="Calibri"/>
                <a:cs typeface="Calibri"/>
                <a:sym typeface="Calibri"/>
              </a:defRPr>
            </a:lvl9pPr>
          </a:lstStyle>
          <a:p/>
        </p:txBody>
      </p:sp>
      <p:sp>
        <p:nvSpPr>
          <p:cNvPr id="12" name="Google Shape;12;p1"/>
          <p:cNvSpPr txBox="1"/>
          <p:nvPr>
            <p:ph idx="10" type="dt"/>
          </p:nvPr>
        </p:nvSpPr>
        <p:spPr>
          <a:xfrm>
            <a:off x="471488" y="9181397"/>
            <a:ext cx="1543050" cy="527403"/>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9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3" name="Google Shape;13;p1"/>
          <p:cNvSpPr txBox="1"/>
          <p:nvPr>
            <p:ph idx="11" type="ftr"/>
          </p:nvPr>
        </p:nvSpPr>
        <p:spPr>
          <a:xfrm>
            <a:off x="2271713" y="9181397"/>
            <a:ext cx="2314575" cy="527403"/>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9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4" name="Google Shape;14;p1"/>
          <p:cNvSpPr txBox="1"/>
          <p:nvPr>
            <p:ph idx="12" type="sldNum"/>
          </p:nvPr>
        </p:nvSpPr>
        <p:spPr>
          <a:xfrm>
            <a:off x="4843463" y="9181397"/>
            <a:ext cx="1543050" cy="527403"/>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900" u="none" cap="none" strike="noStrike">
                <a:solidFill>
                  <a:srgbClr val="888888"/>
                </a:solidFill>
                <a:latin typeface="Calibri"/>
                <a:ea typeface="Calibri"/>
                <a:cs typeface="Calibri"/>
                <a:sym typeface="Calibri"/>
              </a:defRPr>
            </a:lvl1pPr>
            <a:lvl2pPr indent="0" lvl="1" marL="0" marR="0" rtl="0" algn="r">
              <a:spcBef>
                <a:spcPts val="0"/>
              </a:spcBef>
              <a:buNone/>
              <a:defRPr b="0" i="0" sz="900" u="none" cap="none" strike="noStrike">
                <a:solidFill>
                  <a:srgbClr val="888888"/>
                </a:solidFill>
                <a:latin typeface="Calibri"/>
                <a:ea typeface="Calibri"/>
                <a:cs typeface="Calibri"/>
                <a:sym typeface="Calibri"/>
              </a:defRPr>
            </a:lvl2pPr>
            <a:lvl3pPr indent="0" lvl="2" marL="0" marR="0" rtl="0" algn="r">
              <a:spcBef>
                <a:spcPts val="0"/>
              </a:spcBef>
              <a:buNone/>
              <a:defRPr b="0" i="0" sz="900" u="none" cap="none" strike="noStrike">
                <a:solidFill>
                  <a:srgbClr val="888888"/>
                </a:solidFill>
                <a:latin typeface="Calibri"/>
                <a:ea typeface="Calibri"/>
                <a:cs typeface="Calibri"/>
                <a:sym typeface="Calibri"/>
              </a:defRPr>
            </a:lvl3pPr>
            <a:lvl4pPr indent="0" lvl="3" marL="0" marR="0" rtl="0" algn="r">
              <a:spcBef>
                <a:spcPts val="0"/>
              </a:spcBef>
              <a:buNone/>
              <a:defRPr b="0" i="0" sz="900" u="none" cap="none" strike="noStrike">
                <a:solidFill>
                  <a:srgbClr val="888888"/>
                </a:solidFill>
                <a:latin typeface="Calibri"/>
                <a:ea typeface="Calibri"/>
                <a:cs typeface="Calibri"/>
                <a:sym typeface="Calibri"/>
              </a:defRPr>
            </a:lvl4pPr>
            <a:lvl5pPr indent="0" lvl="4" marL="0" marR="0" rtl="0" algn="r">
              <a:spcBef>
                <a:spcPts val="0"/>
              </a:spcBef>
              <a:buNone/>
              <a:defRPr b="0" i="0" sz="900" u="none" cap="none" strike="noStrike">
                <a:solidFill>
                  <a:srgbClr val="888888"/>
                </a:solidFill>
                <a:latin typeface="Calibri"/>
                <a:ea typeface="Calibri"/>
                <a:cs typeface="Calibri"/>
                <a:sym typeface="Calibri"/>
              </a:defRPr>
            </a:lvl5pPr>
            <a:lvl6pPr indent="0" lvl="5" marL="0" marR="0" rtl="0" algn="r">
              <a:spcBef>
                <a:spcPts val="0"/>
              </a:spcBef>
              <a:buNone/>
              <a:defRPr b="0" i="0" sz="900" u="none" cap="none" strike="noStrike">
                <a:solidFill>
                  <a:srgbClr val="888888"/>
                </a:solidFill>
                <a:latin typeface="Calibri"/>
                <a:ea typeface="Calibri"/>
                <a:cs typeface="Calibri"/>
                <a:sym typeface="Calibri"/>
              </a:defRPr>
            </a:lvl6pPr>
            <a:lvl7pPr indent="0" lvl="6" marL="0" marR="0" rtl="0" algn="r">
              <a:spcBef>
                <a:spcPts val="0"/>
              </a:spcBef>
              <a:buNone/>
              <a:defRPr b="0" i="0" sz="900" u="none" cap="none" strike="noStrike">
                <a:solidFill>
                  <a:srgbClr val="888888"/>
                </a:solidFill>
                <a:latin typeface="Calibri"/>
                <a:ea typeface="Calibri"/>
                <a:cs typeface="Calibri"/>
                <a:sym typeface="Calibri"/>
              </a:defRPr>
            </a:lvl7pPr>
            <a:lvl8pPr indent="0" lvl="7" marL="0" marR="0" rtl="0" algn="r">
              <a:spcBef>
                <a:spcPts val="0"/>
              </a:spcBef>
              <a:buNone/>
              <a:defRPr b="0" i="0" sz="900" u="none" cap="none" strike="noStrike">
                <a:solidFill>
                  <a:srgbClr val="888888"/>
                </a:solidFill>
                <a:latin typeface="Calibri"/>
                <a:ea typeface="Calibri"/>
                <a:cs typeface="Calibri"/>
                <a:sym typeface="Calibri"/>
              </a:defRPr>
            </a:lvl8pPr>
            <a:lvl9pPr indent="0" lvl="8" marL="0" marR="0" rtl="0" algn="r">
              <a:spcBef>
                <a:spcPts val="0"/>
              </a:spcBef>
              <a:buNone/>
              <a:defRPr b="0" i="0" sz="9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ja-JP"/>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84" name="Shape 84"/>
        <p:cNvGrpSpPr/>
        <p:nvPr/>
      </p:nvGrpSpPr>
      <p:grpSpPr>
        <a:xfrm>
          <a:off x="0" y="0"/>
          <a:ext cx="0" cy="0"/>
          <a:chOff x="0" y="0"/>
          <a:chExt cx="0" cy="0"/>
        </a:xfrm>
      </p:grpSpPr>
      <p:sp>
        <p:nvSpPr>
          <p:cNvPr id="85" name="Google Shape;85;p13"/>
          <p:cNvSpPr txBox="1"/>
          <p:nvPr>
            <p:ph type="title"/>
          </p:nvPr>
        </p:nvSpPr>
        <p:spPr>
          <a:xfrm>
            <a:off x="471488" y="527405"/>
            <a:ext cx="5915025" cy="1914702"/>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3300"/>
              <a:buFont typeface="Calibri"/>
              <a:buNone/>
              <a:defRPr b="0" i="0" sz="33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86" name="Google Shape;86;p13"/>
          <p:cNvSpPr txBox="1"/>
          <p:nvPr>
            <p:ph idx="1" type="body"/>
          </p:nvPr>
        </p:nvSpPr>
        <p:spPr>
          <a:xfrm>
            <a:off x="471488" y="2637014"/>
            <a:ext cx="5915025" cy="6285266"/>
          </a:xfrm>
          <a:prstGeom prst="rect">
            <a:avLst/>
          </a:prstGeom>
          <a:noFill/>
          <a:ln>
            <a:noFill/>
          </a:ln>
        </p:spPr>
        <p:txBody>
          <a:bodyPr anchorCtr="0" anchor="t" bIns="45700" lIns="91425" spcFirstLastPara="1" rIns="91425" wrap="square" tIns="45700">
            <a:normAutofit/>
          </a:bodyPr>
          <a:lstStyle>
            <a:lvl1pPr indent="-361950" lvl="0" marL="457200" marR="0" rtl="0" algn="l">
              <a:lnSpc>
                <a:spcPct val="90000"/>
              </a:lnSpc>
              <a:spcBef>
                <a:spcPts val="750"/>
              </a:spcBef>
              <a:spcAft>
                <a:spcPts val="0"/>
              </a:spcAft>
              <a:buClr>
                <a:schemeClr val="dk1"/>
              </a:buClr>
              <a:buSzPts val="2100"/>
              <a:buFont typeface="Arial"/>
              <a:buChar char="•"/>
              <a:defRPr b="0" i="0" sz="2100" u="none" cap="none" strike="noStrike">
                <a:solidFill>
                  <a:schemeClr val="dk1"/>
                </a:solidFill>
                <a:latin typeface="Calibri"/>
                <a:ea typeface="Calibri"/>
                <a:cs typeface="Calibri"/>
                <a:sym typeface="Calibri"/>
              </a:defRPr>
            </a:lvl1pPr>
            <a:lvl2pPr indent="-342900" lvl="1" marL="914400" marR="0" rtl="0" algn="l">
              <a:lnSpc>
                <a:spcPct val="90000"/>
              </a:lnSpc>
              <a:spcBef>
                <a:spcPts val="375"/>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2pPr>
            <a:lvl3pPr indent="-323850" lvl="2" marL="1371600" marR="0" rtl="0" algn="l">
              <a:lnSpc>
                <a:spcPct val="90000"/>
              </a:lnSpc>
              <a:spcBef>
                <a:spcPts val="375"/>
              </a:spcBef>
              <a:spcAft>
                <a:spcPts val="0"/>
              </a:spcAft>
              <a:buClr>
                <a:schemeClr val="dk1"/>
              </a:buClr>
              <a:buSzPts val="1500"/>
              <a:buFont typeface="Arial"/>
              <a:buChar char="•"/>
              <a:defRPr b="0" i="0" sz="1500" u="none" cap="none" strike="noStrike">
                <a:solidFill>
                  <a:schemeClr val="dk1"/>
                </a:solidFill>
                <a:latin typeface="Calibri"/>
                <a:ea typeface="Calibri"/>
                <a:cs typeface="Calibri"/>
                <a:sym typeface="Calibri"/>
              </a:defRPr>
            </a:lvl3pPr>
            <a:lvl4pPr indent="-314325" lvl="3" marL="1828800" marR="0" rtl="0" algn="l">
              <a:lnSpc>
                <a:spcPct val="90000"/>
              </a:lnSpc>
              <a:spcBef>
                <a:spcPts val="375"/>
              </a:spcBef>
              <a:spcAft>
                <a:spcPts val="0"/>
              </a:spcAft>
              <a:buClr>
                <a:schemeClr val="dk1"/>
              </a:buClr>
              <a:buSzPts val="1350"/>
              <a:buFont typeface="Arial"/>
              <a:buChar char="•"/>
              <a:defRPr b="0" i="0" sz="1350" u="none" cap="none" strike="noStrike">
                <a:solidFill>
                  <a:schemeClr val="dk1"/>
                </a:solidFill>
                <a:latin typeface="Calibri"/>
                <a:ea typeface="Calibri"/>
                <a:cs typeface="Calibri"/>
                <a:sym typeface="Calibri"/>
              </a:defRPr>
            </a:lvl4pPr>
            <a:lvl5pPr indent="-314325" lvl="4" marL="2286000" marR="0" rtl="0" algn="l">
              <a:lnSpc>
                <a:spcPct val="90000"/>
              </a:lnSpc>
              <a:spcBef>
                <a:spcPts val="375"/>
              </a:spcBef>
              <a:spcAft>
                <a:spcPts val="0"/>
              </a:spcAft>
              <a:buClr>
                <a:schemeClr val="dk1"/>
              </a:buClr>
              <a:buSzPts val="1350"/>
              <a:buFont typeface="Arial"/>
              <a:buChar char="•"/>
              <a:defRPr b="0" i="0" sz="1350" u="none" cap="none" strike="noStrike">
                <a:solidFill>
                  <a:schemeClr val="dk1"/>
                </a:solidFill>
                <a:latin typeface="Calibri"/>
                <a:ea typeface="Calibri"/>
                <a:cs typeface="Calibri"/>
                <a:sym typeface="Calibri"/>
              </a:defRPr>
            </a:lvl5pPr>
            <a:lvl6pPr indent="-314325" lvl="5" marL="2743200" marR="0" rtl="0" algn="l">
              <a:lnSpc>
                <a:spcPct val="90000"/>
              </a:lnSpc>
              <a:spcBef>
                <a:spcPts val="375"/>
              </a:spcBef>
              <a:spcAft>
                <a:spcPts val="0"/>
              </a:spcAft>
              <a:buClr>
                <a:schemeClr val="dk1"/>
              </a:buClr>
              <a:buSzPts val="1350"/>
              <a:buFont typeface="Arial"/>
              <a:buChar char="•"/>
              <a:defRPr b="0" i="0" sz="1350" u="none" cap="none" strike="noStrike">
                <a:solidFill>
                  <a:schemeClr val="dk1"/>
                </a:solidFill>
                <a:latin typeface="Calibri"/>
                <a:ea typeface="Calibri"/>
                <a:cs typeface="Calibri"/>
                <a:sym typeface="Calibri"/>
              </a:defRPr>
            </a:lvl6pPr>
            <a:lvl7pPr indent="-314325" lvl="6" marL="3200400" marR="0" rtl="0" algn="l">
              <a:lnSpc>
                <a:spcPct val="90000"/>
              </a:lnSpc>
              <a:spcBef>
                <a:spcPts val="375"/>
              </a:spcBef>
              <a:spcAft>
                <a:spcPts val="0"/>
              </a:spcAft>
              <a:buClr>
                <a:schemeClr val="dk1"/>
              </a:buClr>
              <a:buSzPts val="1350"/>
              <a:buFont typeface="Arial"/>
              <a:buChar char="•"/>
              <a:defRPr b="0" i="0" sz="1350" u="none" cap="none" strike="noStrike">
                <a:solidFill>
                  <a:schemeClr val="dk1"/>
                </a:solidFill>
                <a:latin typeface="Calibri"/>
                <a:ea typeface="Calibri"/>
                <a:cs typeface="Calibri"/>
                <a:sym typeface="Calibri"/>
              </a:defRPr>
            </a:lvl7pPr>
            <a:lvl8pPr indent="-314325" lvl="7" marL="3657600" marR="0" rtl="0" algn="l">
              <a:lnSpc>
                <a:spcPct val="90000"/>
              </a:lnSpc>
              <a:spcBef>
                <a:spcPts val="375"/>
              </a:spcBef>
              <a:spcAft>
                <a:spcPts val="0"/>
              </a:spcAft>
              <a:buClr>
                <a:schemeClr val="dk1"/>
              </a:buClr>
              <a:buSzPts val="1350"/>
              <a:buFont typeface="Arial"/>
              <a:buChar char="•"/>
              <a:defRPr b="0" i="0" sz="1350" u="none" cap="none" strike="noStrike">
                <a:solidFill>
                  <a:schemeClr val="dk1"/>
                </a:solidFill>
                <a:latin typeface="Calibri"/>
                <a:ea typeface="Calibri"/>
                <a:cs typeface="Calibri"/>
                <a:sym typeface="Calibri"/>
              </a:defRPr>
            </a:lvl8pPr>
            <a:lvl9pPr indent="-314325" lvl="8" marL="4114800" marR="0" rtl="0" algn="l">
              <a:lnSpc>
                <a:spcPct val="90000"/>
              </a:lnSpc>
              <a:spcBef>
                <a:spcPts val="375"/>
              </a:spcBef>
              <a:spcAft>
                <a:spcPts val="0"/>
              </a:spcAft>
              <a:buClr>
                <a:schemeClr val="dk1"/>
              </a:buClr>
              <a:buSzPts val="1350"/>
              <a:buFont typeface="Arial"/>
              <a:buChar char="•"/>
              <a:defRPr b="0" i="0" sz="1350" u="none" cap="none" strike="noStrike">
                <a:solidFill>
                  <a:schemeClr val="dk1"/>
                </a:solidFill>
                <a:latin typeface="Calibri"/>
                <a:ea typeface="Calibri"/>
                <a:cs typeface="Calibri"/>
                <a:sym typeface="Calibri"/>
              </a:defRPr>
            </a:lvl9pPr>
          </a:lstStyle>
          <a:p/>
        </p:txBody>
      </p:sp>
      <p:sp>
        <p:nvSpPr>
          <p:cNvPr id="87" name="Google Shape;87;p13"/>
          <p:cNvSpPr txBox="1"/>
          <p:nvPr>
            <p:ph idx="10" type="dt"/>
          </p:nvPr>
        </p:nvSpPr>
        <p:spPr>
          <a:xfrm>
            <a:off x="471488" y="9181397"/>
            <a:ext cx="1543050" cy="527403"/>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9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8" name="Google Shape;88;p13"/>
          <p:cNvSpPr txBox="1"/>
          <p:nvPr>
            <p:ph idx="11" type="ftr"/>
          </p:nvPr>
        </p:nvSpPr>
        <p:spPr>
          <a:xfrm>
            <a:off x="2271713" y="9181397"/>
            <a:ext cx="2314575" cy="527403"/>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9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9" name="Google Shape;89;p13"/>
          <p:cNvSpPr txBox="1"/>
          <p:nvPr>
            <p:ph idx="12" type="sldNum"/>
          </p:nvPr>
        </p:nvSpPr>
        <p:spPr>
          <a:xfrm>
            <a:off x="4843463" y="9181397"/>
            <a:ext cx="1543050" cy="527403"/>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900" u="none" cap="none" strike="noStrike">
                <a:solidFill>
                  <a:srgbClr val="888888"/>
                </a:solidFill>
                <a:latin typeface="Calibri"/>
                <a:ea typeface="Calibri"/>
                <a:cs typeface="Calibri"/>
                <a:sym typeface="Calibri"/>
              </a:defRPr>
            </a:lvl1pPr>
            <a:lvl2pPr indent="0" lvl="1" marL="0" marR="0" rtl="0" algn="r">
              <a:spcBef>
                <a:spcPts val="0"/>
              </a:spcBef>
              <a:buNone/>
              <a:defRPr b="0" i="0" sz="900" u="none" cap="none" strike="noStrike">
                <a:solidFill>
                  <a:srgbClr val="888888"/>
                </a:solidFill>
                <a:latin typeface="Calibri"/>
                <a:ea typeface="Calibri"/>
                <a:cs typeface="Calibri"/>
                <a:sym typeface="Calibri"/>
              </a:defRPr>
            </a:lvl2pPr>
            <a:lvl3pPr indent="0" lvl="2" marL="0" marR="0" rtl="0" algn="r">
              <a:spcBef>
                <a:spcPts val="0"/>
              </a:spcBef>
              <a:buNone/>
              <a:defRPr b="0" i="0" sz="900" u="none" cap="none" strike="noStrike">
                <a:solidFill>
                  <a:srgbClr val="888888"/>
                </a:solidFill>
                <a:latin typeface="Calibri"/>
                <a:ea typeface="Calibri"/>
                <a:cs typeface="Calibri"/>
                <a:sym typeface="Calibri"/>
              </a:defRPr>
            </a:lvl3pPr>
            <a:lvl4pPr indent="0" lvl="3" marL="0" marR="0" rtl="0" algn="r">
              <a:spcBef>
                <a:spcPts val="0"/>
              </a:spcBef>
              <a:buNone/>
              <a:defRPr b="0" i="0" sz="900" u="none" cap="none" strike="noStrike">
                <a:solidFill>
                  <a:srgbClr val="888888"/>
                </a:solidFill>
                <a:latin typeface="Calibri"/>
                <a:ea typeface="Calibri"/>
                <a:cs typeface="Calibri"/>
                <a:sym typeface="Calibri"/>
              </a:defRPr>
            </a:lvl4pPr>
            <a:lvl5pPr indent="0" lvl="4" marL="0" marR="0" rtl="0" algn="r">
              <a:spcBef>
                <a:spcPts val="0"/>
              </a:spcBef>
              <a:buNone/>
              <a:defRPr b="0" i="0" sz="900" u="none" cap="none" strike="noStrike">
                <a:solidFill>
                  <a:srgbClr val="888888"/>
                </a:solidFill>
                <a:latin typeface="Calibri"/>
                <a:ea typeface="Calibri"/>
                <a:cs typeface="Calibri"/>
                <a:sym typeface="Calibri"/>
              </a:defRPr>
            </a:lvl5pPr>
            <a:lvl6pPr indent="0" lvl="5" marL="0" marR="0" rtl="0" algn="r">
              <a:spcBef>
                <a:spcPts val="0"/>
              </a:spcBef>
              <a:buNone/>
              <a:defRPr b="0" i="0" sz="900" u="none" cap="none" strike="noStrike">
                <a:solidFill>
                  <a:srgbClr val="888888"/>
                </a:solidFill>
                <a:latin typeface="Calibri"/>
                <a:ea typeface="Calibri"/>
                <a:cs typeface="Calibri"/>
                <a:sym typeface="Calibri"/>
              </a:defRPr>
            </a:lvl6pPr>
            <a:lvl7pPr indent="0" lvl="6" marL="0" marR="0" rtl="0" algn="r">
              <a:spcBef>
                <a:spcPts val="0"/>
              </a:spcBef>
              <a:buNone/>
              <a:defRPr b="0" i="0" sz="900" u="none" cap="none" strike="noStrike">
                <a:solidFill>
                  <a:srgbClr val="888888"/>
                </a:solidFill>
                <a:latin typeface="Calibri"/>
                <a:ea typeface="Calibri"/>
                <a:cs typeface="Calibri"/>
                <a:sym typeface="Calibri"/>
              </a:defRPr>
            </a:lvl7pPr>
            <a:lvl8pPr indent="0" lvl="7" marL="0" marR="0" rtl="0" algn="r">
              <a:spcBef>
                <a:spcPts val="0"/>
              </a:spcBef>
              <a:buNone/>
              <a:defRPr b="0" i="0" sz="900" u="none" cap="none" strike="noStrike">
                <a:solidFill>
                  <a:srgbClr val="888888"/>
                </a:solidFill>
                <a:latin typeface="Calibri"/>
                <a:ea typeface="Calibri"/>
                <a:cs typeface="Calibri"/>
                <a:sym typeface="Calibri"/>
              </a:defRPr>
            </a:lvl8pPr>
            <a:lvl9pPr indent="0" lvl="8" marL="0" marR="0" rtl="0" algn="r">
              <a:spcBef>
                <a:spcPts val="0"/>
              </a:spcBef>
              <a:buNone/>
              <a:defRPr b="0" i="0" sz="9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ja-JP"/>
              <a:t>‹#›</a:t>
            </a:fld>
            <a:endParaRPr/>
          </a:p>
        </p:txBody>
      </p:sp>
    </p:spTree>
  </p:cSld>
  <p:clrMap accent1="accent1" accent2="accent2" accent3="accent3" accent4="accent4" accent5="accent5" accent6="accent6" bg1="lt1" bg2="dk2" tx1="dk1" tx2="lt2" folHlink="folHlink" hlink="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1" Type="http://schemas.openxmlformats.org/officeDocument/2006/relationships/image" Target="../media/image3.png"/><Relationship Id="rId10" Type="http://schemas.openxmlformats.org/officeDocument/2006/relationships/image" Target="../media/image7.jpg"/><Relationship Id="rId13" Type="http://schemas.openxmlformats.org/officeDocument/2006/relationships/image" Target="../media/image1.jpg"/><Relationship Id="rId12" Type="http://schemas.openxmlformats.org/officeDocument/2006/relationships/image" Target="../media/image15.jpg"/><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1.jpg"/><Relationship Id="rId4" Type="http://schemas.openxmlformats.org/officeDocument/2006/relationships/image" Target="../media/image5.png"/><Relationship Id="rId9" Type="http://schemas.openxmlformats.org/officeDocument/2006/relationships/image" Target="../media/image10.jpg"/><Relationship Id="rId14" Type="http://schemas.openxmlformats.org/officeDocument/2006/relationships/image" Target="../media/image8.jpg"/><Relationship Id="rId5" Type="http://schemas.openxmlformats.org/officeDocument/2006/relationships/image" Target="../media/image14.png"/><Relationship Id="rId6" Type="http://schemas.openxmlformats.org/officeDocument/2006/relationships/image" Target="../media/image19.jpg"/><Relationship Id="rId7" Type="http://schemas.openxmlformats.org/officeDocument/2006/relationships/image" Target="../media/image13.jpg"/><Relationship Id="rId8" Type="http://schemas.openxmlformats.org/officeDocument/2006/relationships/image" Target="../media/image20.jpg"/></Relationships>
</file>

<file path=ppt/slides/_rels/slide2.xml.rels><?xml version="1.0" encoding="UTF-8" standalone="yes"?><Relationships xmlns="http://schemas.openxmlformats.org/package/2006/relationships"><Relationship Id="rId11" Type="http://schemas.openxmlformats.org/officeDocument/2006/relationships/image" Target="../media/image18.jpg"/><Relationship Id="rId10" Type="http://schemas.openxmlformats.org/officeDocument/2006/relationships/image" Target="../media/image22.jpg"/><Relationship Id="rId13" Type="http://schemas.openxmlformats.org/officeDocument/2006/relationships/image" Target="../media/image23.png"/><Relationship Id="rId12" Type="http://schemas.openxmlformats.org/officeDocument/2006/relationships/image" Target="../media/image17.png"/><Relationship Id="rId1" Type="http://schemas.openxmlformats.org/officeDocument/2006/relationships/slideLayout" Target="../slideLayouts/slideLayout12.xml"/><Relationship Id="rId2" Type="http://schemas.openxmlformats.org/officeDocument/2006/relationships/notesSlide" Target="../notesSlides/notesSlide2.xml"/><Relationship Id="rId3" Type="http://schemas.openxmlformats.org/officeDocument/2006/relationships/image" Target="../media/image21.jpg"/><Relationship Id="rId4" Type="http://schemas.openxmlformats.org/officeDocument/2006/relationships/image" Target="../media/image4.jpg"/><Relationship Id="rId9" Type="http://schemas.openxmlformats.org/officeDocument/2006/relationships/image" Target="../media/image6.jpg"/><Relationship Id="rId5" Type="http://schemas.openxmlformats.org/officeDocument/2006/relationships/image" Target="../media/image9.jpg"/><Relationship Id="rId6" Type="http://schemas.openxmlformats.org/officeDocument/2006/relationships/image" Target="../media/image12.jpg"/><Relationship Id="rId7" Type="http://schemas.openxmlformats.org/officeDocument/2006/relationships/image" Target="../media/image2.jpg"/><Relationship Id="rId8" Type="http://schemas.openxmlformats.org/officeDocument/2006/relationships/image" Target="../media/image16.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3" name="Shape 163"/>
        <p:cNvGrpSpPr/>
        <p:nvPr/>
      </p:nvGrpSpPr>
      <p:grpSpPr>
        <a:xfrm>
          <a:off x="0" y="0"/>
          <a:ext cx="0" cy="0"/>
          <a:chOff x="0" y="0"/>
          <a:chExt cx="0" cy="0"/>
        </a:xfrm>
      </p:grpSpPr>
      <p:pic>
        <p:nvPicPr>
          <p:cNvPr id="164" name="Google Shape;164;p25"/>
          <p:cNvPicPr preferRelativeResize="0"/>
          <p:nvPr/>
        </p:nvPicPr>
        <p:blipFill rotWithShape="1">
          <a:blip r:embed="rId3">
            <a:alphaModFix/>
          </a:blip>
          <a:srcRect b="0" l="0" r="0" t="0"/>
          <a:stretch/>
        </p:blipFill>
        <p:spPr>
          <a:xfrm>
            <a:off x="0" y="1"/>
            <a:ext cx="3674231" cy="1221682"/>
          </a:xfrm>
          <a:prstGeom prst="rect">
            <a:avLst/>
          </a:prstGeom>
          <a:noFill/>
          <a:ln>
            <a:noFill/>
          </a:ln>
        </p:spPr>
      </p:pic>
      <p:sp>
        <p:nvSpPr>
          <p:cNvPr id="165" name="Google Shape;165;p25"/>
          <p:cNvSpPr txBox="1"/>
          <p:nvPr/>
        </p:nvSpPr>
        <p:spPr>
          <a:xfrm>
            <a:off x="592352" y="158027"/>
            <a:ext cx="2381190" cy="92333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0" i="0" lang="ja-JP" sz="1800" u="none" cap="none" strike="noStrike">
                <a:solidFill>
                  <a:schemeClr val="lt1"/>
                </a:solidFill>
                <a:latin typeface="Arial"/>
                <a:ea typeface="Arial"/>
                <a:cs typeface="Arial"/>
                <a:sym typeface="Arial"/>
              </a:rPr>
              <a:t>ミニ ほっとしょ！</a:t>
            </a:r>
            <a:endParaRPr b="0" i="0" sz="1800" u="none" cap="none" strike="noStrike">
              <a:solidFill>
                <a:schemeClr val="lt1"/>
              </a:solidFill>
              <a:latin typeface="Arial"/>
              <a:ea typeface="Arial"/>
              <a:cs typeface="Arial"/>
              <a:sym typeface="Arial"/>
            </a:endParaRPr>
          </a:p>
          <a:p>
            <a:pPr indent="0" lvl="0" marL="0" marR="0" rtl="0" algn="ctr">
              <a:spcBef>
                <a:spcPts val="0"/>
              </a:spcBef>
              <a:spcAft>
                <a:spcPts val="0"/>
              </a:spcAft>
              <a:buNone/>
            </a:pPr>
            <a:r>
              <a:rPr b="0" i="0" lang="ja-JP" sz="1800" u="none" cap="none" strike="noStrike">
                <a:solidFill>
                  <a:schemeClr val="lt1"/>
                </a:solidFill>
                <a:latin typeface="Arial"/>
                <a:ea typeface="Arial"/>
                <a:cs typeface="Arial"/>
                <a:sym typeface="Arial"/>
              </a:rPr>
              <a:t>小学生 </a:t>
            </a:r>
            <a:endParaRPr b="0" i="0" sz="1800" u="none" cap="none" strike="noStrike">
              <a:solidFill>
                <a:schemeClr val="lt1"/>
              </a:solidFill>
              <a:latin typeface="Arial"/>
              <a:ea typeface="Arial"/>
              <a:cs typeface="Arial"/>
              <a:sym typeface="Arial"/>
            </a:endParaRPr>
          </a:p>
          <a:p>
            <a:pPr indent="0" lvl="0" marL="0" marR="0" rtl="0" algn="ctr">
              <a:spcBef>
                <a:spcPts val="0"/>
              </a:spcBef>
              <a:spcAft>
                <a:spcPts val="0"/>
              </a:spcAft>
              <a:buNone/>
            </a:pPr>
            <a:r>
              <a:rPr b="0" i="0" lang="ja-JP" sz="1800" u="none" cap="none" strike="noStrike">
                <a:solidFill>
                  <a:schemeClr val="lt1"/>
                </a:solidFill>
                <a:latin typeface="Arial"/>
                <a:ea typeface="Arial"/>
                <a:cs typeface="Arial"/>
                <a:sym typeface="Arial"/>
              </a:rPr>
              <a:t>なつやすみ号</a:t>
            </a:r>
            <a:endParaRPr/>
          </a:p>
        </p:txBody>
      </p:sp>
      <p:sp>
        <p:nvSpPr>
          <p:cNvPr id="166" name="Google Shape;166;p25"/>
          <p:cNvSpPr txBox="1"/>
          <p:nvPr/>
        </p:nvSpPr>
        <p:spPr>
          <a:xfrm>
            <a:off x="3588876" y="30168"/>
            <a:ext cx="3363093" cy="83099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0" i="0" lang="ja-JP" sz="1600" u="none" cap="none" strike="noStrike">
                <a:solidFill>
                  <a:schemeClr val="dk1"/>
                </a:solidFill>
                <a:latin typeface="Arial"/>
                <a:ea typeface="Arial"/>
                <a:cs typeface="Arial"/>
                <a:sym typeface="Arial"/>
              </a:rPr>
              <a:t>発行日 令和８年７月</a:t>
            </a:r>
            <a:endParaRPr sz="1600">
              <a:solidFill>
                <a:schemeClr val="dk1"/>
              </a:solidFill>
              <a:latin typeface="Arial"/>
              <a:ea typeface="Arial"/>
              <a:cs typeface="Arial"/>
              <a:sym typeface="Arial"/>
            </a:endParaRPr>
          </a:p>
          <a:p>
            <a:pPr indent="0" lvl="0" marL="0" marR="0" rtl="0" algn="l">
              <a:spcBef>
                <a:spcPts val="0"/>
              </a:spcBef>
              <a:spcAft>
                <a:spcPts val="0"/>
              </a:spcAft>
              <a:buNone/>
            </a:pPr>
            <a:r>
              <a:rPr lang="ja-JP" sz="1600">
                <a:solidFill>
                  <a:schemeClr val="dk1"/>
                </a:solidFill>
                <a:latin typeface="Arial"/>
                <a:ea typeface="Arial"/>
                <a:cs typeface="Arial"/>
                <a:sym typeface="Arial"/>
              </a:rPr>
              <a:t>発行者 内之浦銀河アリーナ図書室</a:t>
            </a:r>
            <a:endParaRPr sz="1600">
              <a:solidFill>
                <a:schemeClr val="dk1"/>
              </a:solidFill>
              <a:latin typeface="Arial"/>
              <a:ea typeface="Arial"/>
              <a:cs typeface="Arial"/>
              <a:sym typeface="Arial"/>
            </a:endParaRPr>
          </a:p>
          <a:p>
            <a:pPr indent="0" lvl="0" marL="0" marR="0" rtl="0" algn="l">
              <a:spcBef>
                <a:spcPts val="0"/>
              </a:spcBef>
              <a:spcAft>
                <a:spcPts val="0"/>
              </a:spcAft>
              <a:buNone/>
            </a:pPr>
            <a:r>
              <a:rPr lang="ja-JP" sz="1600">
                <a:solidFill>
                  <a:schemeClr val="dk1"/>
                </a:solidFill>
                <a:latin typeface="Arial"/>
                <a:ea typeface="Arial"/>
                <a:cs typeface="Arial"/>
                <a:sym typeface="Arial"/>
              </a:rPr>
              <a:t>電　話 ３１－６５５５</a:t>
            </a:r>
            <a:endParaRPr/>
          </a:p>
        </p:txBody>
      </p:sp>
      <p:sp>
        <p:nvSpPr>
          <p:cNvPr id="167" name="Google Shape;167;p25"/>
          <p:cNvSpPr txBox="1"/>
          <p:nvPr/>
        </p:nvSpPr>
        <p:spPr>
          <a:xfrm>
            <a:off x="2520032" y="1320455"/>
            <a:ext cx="4338542" cy="163891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ja-JP" sz="1800">
                <a:solidFill>
                  <a:schemeClr val="dk1"/>
                </a:solidFill>
                <a:latin typeface="Arial"/>
                <a:ea typeface="Arial"/>
                <a:cs typeface="Arial"/>
                <a:sym typeface="Arial"/>
              </a:rPr>
              <a:t>「 かいかんじかん 」</a:t>
            </a:r>
            <a:endParaRPr sz="1800">
              <a:solidFill>
                <a:schemeClr val="dk1"/>
              </a:solidFill>
              <a:latin typeface="Arial"/>
              <a:ea typeface="Arial"/>
              <a:cs typeface="Arial"/>
              <a:sym typeface="Arial"/>
            </a:endParaRPr>
          </a:p>
          <a:p>
            <a:pPr indent="0" lvl="0" marL="0" marR="0" rtl="0" algn="l">
              <a:spcBef>
                <a:spcPts val="0"/>
              </a:spcBef>
              <a:spcAft>
                <a:spcPts val="0"/>
              </a:spcAft>
              <a:buNone/>
            </a:pPr>
            <a:r>
              <a:rPr lang="ja-JP" sz="1800">
                <a:solidFill>
                  <a:schemeClr val="dk1"/>
                </a:solidFill>
                <a:latin typeface="Arial"/>
                <a:ea typeface="Arial"/>
                <a:cs typeface="Arial"/>
                <a:sym typeface="Arial"/>
              </a:rPr>
              <a:t>月～金　　　　10：00～17：00</a:t>
            </a:r>
            <a:endParaRPr/>
          </a:p>
          <a:p>
            <a:pPr indent="0" lvl="0" marL="0" marR="0" rtl="0" algn="l">
              <a:lnSpc>
                <a:spcPct val="83333"/>
              </a:lnSpc>
              <a:spcBef>
                <a:spcPts val="0"/>
              </a:spcBef>
              <a:spcAft>
                <a:spcPts val="0"/>
              </a:spcAft>
              <a:buNone/>
            </a:pPr>
            <a:r>
              <a:t/>
            </a:r>
            <a:endParaRPr sz="1800">
              <a:solidFill>
                <a:schemeClr val="dk1"/>
              </a:solidFill>
              <a:latin typeface="Arial"/>
              <a:ea typeface="Arial"/>
              <a:cs typeface="Arial"/>
              <a:sym typeface="Arial"/>
            </a:endParaRPr>
          </a:p>
          <a:p>
            <a:pPr indent="0" lvl="0" marL="0" marR="0" rtl="0" algn="l">
              <a:spcBef>
                <a:spcPts val="0"/>
              </a:spcBef>
              <a:spcAft>
                <a:spcPts val="0"/>
              </a:spcAft>
              <a:buNone/>
            </a:pPr>
            <a:r>
              <a:rPr lang="ja-JP" sz="1800">
                <a:solidFill>
                  <a:schemeClr val="dk1"/>
                </a:solidFill>
                <a:latin typeface="Arial"/>
                <a:ea typeface="Arial"/>
                <a:cs typeface="Arial"/>
                <a:sym typeface="Arial"/>
              </a:rPr>
              <a:t>土・日・祝日　10：00～17：00</a:t>
            </a:r>
            <a:endParaRPr/>
          </a:p>
          <a:p>
            <a:pPr indent="0" lvl="0" marL="0" marR="0" rtl="0" algn="l">
              <a:spcBef>
                <a:spcPts val="0"/>
              </a:spcBef>
              <a:spcAft>
                <a:spcPts val="0"/>
              </a:spcAft>
              <a:buNone/>
            </a:pPr>
            <a:r>
              <a:rPr lang="ja-JP" sz="1800">
                <a:solidFill>
                  <a:schemeClr val="dk1"/>
                </a:solidFill>
                <a:latin typeface="Arial"/>
                <a:ea typeface="Arial"/>
                <a:cs typeface="Arial"/>
                <a:sym typeface="Arial"/>
              </a:rPr>
              <a:t>（12：00～13：00はへいかんします）</a:t>
            </a:r>
            <a:endParaRPr sz="1800">
              <a:solidFill>
                <a:schemeClr val="dk1"/>
              </a:solidFill>
              <a:latin typeface="Arial"/>
              <a:ea typeface="Arial"/>
              <a:cs typeface="Arial"/>
              <a:sym typeface="Arial"/>
            </a:endParaRPr>
          </a:p>
          <a:p>
            <a:pPr indent="0" lvl="0" marL="0" marR="0" rtl="0" algn="l">
              <a:spcBef>
                <a:spcPts val="0"/>
              </a:spcBef>
              <a:spcAft>
                <a:spcPts val="0"/>
              </a:spcAft>
              <a:buNone/>
            </a:pPr>
            <a:r>
              <a:t/>
            </a:r>
            <a:endParaRPr sz="1600">
              <a:solidFill>
                <a:schemeClr val="dk1"/>
              </a:solidFill>
              <a:latin typeface="Arial"/>
              <a:ea typeface="Arial"/>
              <a:cs typeface="Arial"/>
              <a:sym typeface="Arial"/>
            </a:endParaRPr>
          </a:p>
        </p:txBody>
      </p:sp>
      <p:sp>
        <p:nvSpPr>
          <p:cNvPr id="168" name="Google Shape;168;p25"/>
          <p:cNvSpPr/>
          <p:nvPr/>
        </p:nvSpPr>
        <p:spPr>
          <a:xfrm>
            <a:off x="2477084" y="1188989"/>
            <a:ext cx="4338541" cy="1681282"/>
          </a:xfrm>
          <a:prstGeom prst="foldedCorner">
            <a:avLst>
              <a:gd fmla="val 16667" name="adj"/>
            </a:avLst>
          </a:prstGeom>
          <a:noFill/>
          <a:ln cap="flat" cmpd="sng" w="19050">
            <a:solidFill>
              <a:schemeClr val="dk1"/>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id="169" name="Google Shape;169;p25"/>
          <p:cNvPicPr preferRelativeResize="0"/>
          <p:nvPr/>
        </p:nvPicPr>
        <p:blipFill rotWithShape="1">
          <a:blip r:embed="rId4">
            <a:alphaModFix/>
          </a:blip>
          <a:srcRect b="0" l="0" r="0" t="0"/>
          <a:stretch/>
        </p:blipFill>
        <p:spPr>
          <a:xfrm>
            <a:off x="6137888" y="745596"/>
            <a:ext cx="605880" cy="764450"/>
          </a:xfrm>
          <a:prstGeom prst="rect">
            <a:avLst/>
          </a:prstGeom>
          <a:noFill/>
          <a:ln>
            <a:noFill/>
          </a:ln>
        </p:spPr>
      </p:pic>
      <p:pic>
        <p:nvPicPr>
          <p:cNvPr id="170" name="Google Shape;170;p25"/>
          <p:cNvPicPr preferRelativeResize="0"/>
          <p:nvPr/>
        </p:nvPicPr>
        <p:blipFill rotWithShape="1">
          <a:blip r:embed="rId5">
            <a:alphaModFix/>
          </a:blip>
          <a:srcRect b="0" l="0" r="0" t="0"/>
          <a:stretch/>
        </p:blipFill>
        <p:spPr>
          <a:xfrm>
            <a:off x="5548064" y="742766"/>
            <a:ext cx="623572" cy="784336"/>
          </a:xfrm>
          <a:prstGeom prst="rect">
            <a:avLst/>
          </a:prstGeom>
          <a:noFill/>
          <a:ln>
            <a:noFill/>
          </a:ln>
        </p:spPr>
      </p:pic>
      <p:sp>
        <p:nvSpPr>
          <p:cNvPr id="171" name="Google Shape;171;p25"/>
          <p:cNvSpPr txBox="1"/>
          <p:nvPr/>
        </p:nvSpPr>
        <p:spPr>
          <a:xfrm>
            <a:off x="1781073" y="8967195"/>
            <a:ext cx="2530200" cy="9234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ja-JP" sz="1800">
                <a:solidFill>
                  <a:schemeClr val="dk1"/>
                </a:solidFill>
                <a:latin typeface="Arial"/>
                <a:ea typeface="Arial"/>
                <a:cs typeface="Arial"/>
                <a:sym typeface="Arial"/>
              </a:rPr>
              <a:t>デコピンのとくべつ　　ないちにち</a:t>
            </a:r>
            <a:endParaRPr sz="1800">
              <a:solidFill>
                <a:schemeClr val="dk1"/>
              </a:solidFill>
              <a:latin typeface="Arial"/>
              <a:ea typeface="Arial"/>
              <a:cs typeface="Arial"/>
              <a:sym typeface="Arial"/>
            </a:endParaRPr>
          </a:p>
          <a:p>
            <a:pPr indent="0" lvl="0" marL="0" marR="0" rtl="0" algn="l">
              <a:spcBef>
                <a:spcPts val="0"/>
              </a:spcBef>
              <a:spcAft>
                <a:spcPts val="0"/>
              </a:spcAft>
              <a:buNone/>
            </a:pPr>
            <a:r>
              <a:rPr lang="ja-JP" sz="1800">
                <a:solidFill>
                  <a:schemeClr val="dk1"/>
                </a:solidFill>
                <a:latin typeface="Calibri"/>
                <a:ea typeface="Calibri"/>
                <a:cs typeface="Calibri"/>
                <a:sym typeface="Calibri"/>
              </a:rPr>
              <a:t>　　　</a:t>
            </a:r>
            <a:r>
              <a:rPr lang="ja-JP" sz="1800">
                <a:solidFill>
                  <a:schemeClr val="dk1"/>
                </a:solidFill>
                <a:latin typeface="Calibri"/>
                <a:ea typeface="Calibri"/>
                <a:cs typeface="Calibri"/>
                <a:sym typeface="Calibri"/>
              </a:rPr>
              <a:t>大谷翔平　文</a:t>
            </a:r>
            <a:endParaRPr sz="1800">
              <a:solidFill>
                <a:schemeClr val="dk1"/>
              </a:solidFill>
              <a:latin typeface="Arial"/>
              <a:ea typeface="Arial"/>
              <a:cs typeface="Arial"/>
              <a:sym typeface="Arial"/>
            </a:endParaRPr>
          </a:p>
        </p:txBody>
      </p:sp>
      <p:sp>
        <p:nvSpPr>
          <p:cNvPr id="172" name="Google Shape;172;p25"/>
          <p:cNvSpPr txBox="1"/>
          <p:nvPr/>
        </p:nvSpPr>
        <p:spPr>
          <a:xfrm>
            <a:off x="3955774" y="9147849"/>
            <a:ext cx="2859851" cy="64633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ja-JP" sz="1800">
                <a:solidFill>
                  <a:schemeClr val="dk1"/>
                </a:solidFill>
                <a:latin typeface="Arial"/>
                <a:ea typeface="Arial"/>
                <a:cs typeface="Arial"/>
                <a:sym typeface="Arial"/>
              </a:rPr>
              <a:t>　　　　やばいやばい</a:t>
            </a:r>
            <a:endParaRPr sz="1800">
              <a:solidFill>
                <a:schemeClr val="dk1"/>
              </a:solidFill>
              <a:latin typeface="Arial"/>
              <a:ea typeface="Arial"/>
              <a:cs typeface="Arial"/>
              <a:sym typeface="Arial"/>
            </a:endParaRPr>
          </a:p>
          <a:p>
            <a:pPr indent="0" lvl="0" marL="0" marR="0" rtl="0" algn="l">
              <a:spcBef>
                <a:spcPts val="0"/>
              </a:spcBef>
              <a:spcAft>
                <a:spcPts val="0"/>
              </a:spcAft>
              <a:buNone/>
            </a:pPr>
            <a:r>
              <a:rPr lang="ja-JP" sz="1800">
                <a:solidFill>
                  <a:schemeClr val="dk1"/>
                </a:solidFill>
                <a:latin typeface="Arial"/>
                <a:ea typeface="Arial"/>
                <a:cs typeface="Arial"/>
                <a:sym typeface="Arial"/>
              </a:rPr>
              <a:t>　　　太田久美作・絵　　　　　　　　　　　　　　　　　　　　　　　　　　　　　　　　　　　　　　　　　　　　　　　　　　　　　　　　　　　　　　　　　　　　　　　　　　　　　　　　　　　　　　　　　　　　　　　　　　　　　　　　　　　　　　　　　　　　　　　　　　　　　　　　　  　　　　　　　　　　　　　</a:t>
            </a:r>
            <a:endParaRPr/>
          </a:p>
        </p:txBody>
      </p:sp>
      <p:pic>
        <p:nvPicPr>
          <p:cNvPr id="173" name="Google Shape;173;p25"/>
          <p:cNvPicPr preferRelativeResize="0"/>
          <p:nvPr/>
        </p:nvPicPr>
        <p:blipFill rotWithShape="1">
          <a:blip r:embed="rId6">
            <a:alphaModFix/>
          </a:blip>
          <a:srcRect b="0" l="0" r="0" t="0"/>
          <a:stretch/>
        </p:blipFill>
        <p:spPr>
          <a:xfrm>
            <a:off x="132223" y="1969567"/>
            <a:ext cx="2217456" cy="850018"/>
          </a:xfrm>
          <a:prstGeom prst="rect">
            <a:avLst/>
          </a:prstGeom>
          <a:noFill/>
          <a:ln>
            <a:noFill/>
          </a:ln>
        </p:spPr>
      </p:pic>
      <p:pic>
        <p:nvPicPr>
          <p:cNvPr id="174" name="Google Shape;174;p25"/>
          <p:cNvPicPr preferRelativeResize="0"/>
          <p:nvPr/>
        </p:nvPicPr>
        <p:blipFill rotWithShape="1">
          <a:blip r:embed="rId7">
            <a:alphaModFix/>
          </a:blip>
          <a:srcRect b="0" l="0" r="0" t="0"/>
          <a:stretch/>
        </p:blipFill>
        <p:spPr>
          <a:xfrm>
            <a:off x="913006" y="1283362"/>
            <a:ext cx="1435208" cy="1035708"/>
          </a:xfrm>
          <a:prstGeom prst="rect">
            <a:avLst/>
          </a:prstGeom>
          <a:noFill/>
          <a:ln>
            <a:noFill/>
          </a:ln>
        </p:spPr>
      </p:pic>
      <p:grpSp>
        <p:nvGrpSpPr>
          <p:cNvPr id="175" name="Google Shape;175;p25"/>
          <p:cNvGrpSpPr/>
          <p:nvPr/>
        </p:nvGrpSpPr>
        <p:grpSpPr>
          <a:xfrm>
            <a:off x="225007" y="6330903"/>
            <a:ext cx="6548390" cy="480016"/>
            <a:chOff x="-2134118" y="5094340"/>
            <a:chExt cx="9827916" cy="923330"/>
          </a:xfrm>
        </p:grpSpPr>
        <p:pic>
          <p:nvPicPr>
            <p:cNvPr id="176" name="Google Shape;176;p25"/>
            <p:cNvPicPr preferRelativeResize="0"/>
            <p:nvPr/>
          </p:nvPicPr>
          <p:blipFill rotWithShape="1">
            <a:blip r:embed="rId8">
              <a:alphaModFix/>
            </a:blip>
            <a:srcRect b="-3400" l="17744" r="17552" t="0"/>
            <a:stretch/>
          </p:blipFill>
          <p:spPr>
            <a:xfrm>
              <a:off x="-2134118" y="5094340"/>
              <a:ext cx="4437444" cy="923330"/>
            </a:xfrm>
            <a:prstGeom prst="rect">
              <a:avLst/>
            </a:prstGeom>
            <a:noFill/>
            <a:ln>
              <a:noFill/>
            </a:ln>
          </p:spPr>
        </p:pic>
        <p:pic>
          <p:nvPicPr>
            <p:cNvPr id="177" name="Google Shape;177;p25"/>
            <p:cNvPicPr preferRelativeResize="0"/>
            <p:nvPr/>
          </p:nvPicPr>
          <p:blipFill rotWithShape="1">
            <a:blip r:embed="rId9">
              <a:alphaModFix/>
            </a:blip>
            <a:srcRect b="0" l="8235" r="6674" t="0"/>
            <a:stretch/>
          </p:blipFill>
          <p:spPr>
            <a:xfrm>
              <a:off x="2160276" y="5102292"/>
              <a:ext cx="5533522" cy="846758"/>
            </a:xfrm>
            <a:prstGeom prst="rect">
              <a:avLst/>
            </a:prstGeom>
            <a:noFill/>
            <a:ln>
              <a:noFill/>
            </a:ln>
          </p:spPr>
        </p:pic>
      </p:grpSp>
      <p:sp>
        <p:nvSpPr>
          <p:cNvPr id="178" name="Google Shape;178;p25"/>
          <p:cNvSpPr txBox="1"/>
          <p:nvPr/>
        </p:nvSpPr>
        <p:spPr>
          <a:xfrm>
            <a:off x="-79702" y="2963166"/>
            <a:ext cx="6786970" cy="438582"/>
          </a:xfrm>
          <a:prstGeom prst="rect">
            <a:avLst/>
          </a:prstGeom>
          <a:noFill/>
          <a:ln>
            <a:noFill/>
          </a:ln>
        </p:spPr>
        <p:txBody>
          <a:bodyPr anchorCtr="0" anchor="t" bIns="45700" lIns="91425" spcFirstLastPara="1" rIns="91425" wrap="square" tIns="45700">
            <a:spAutoFit/>
          </a:bodyPr>
          <a:lstStyle/>
          <a:p>
            <a:pPr indent="0" lvl="0" marL="0" marR="0" rtl="0" algn="ctr">
              <a:lnSpc>
                <a:spcPct val="96428"/>
              </a:lnSpc>
              <a:spcBef>
                <a:spcPts val="0"/>
              </a:spcBef>
              <a:spcAft>
                <a:spcPts val="0"/>
              </a:spcAft>
              <a:buNone/>
            </a:pPr>
            <a:r>
              <a:rPr b="1" lang="ja-JP" sz="2800">
                <a:solidFill>
                  <a:schemeClr val="accent2"/>
                </a:solidFill>
                <a:latin typeface="Arial"/>
                <a:ea typeface="Arial"/>
                <a:cs typeface="Arial"/>
                <a:sym typeface="Arial"/>
              </a:rPr>
              <a:t>「いきいき・のびのび・おはなし会」</a:t>
            </a:r>
            <a:endParaRPr/>
          </a:p>
        </p:txBody>
      </p:sp>
      <p:sp>
        <p:nvSpPr>
          <p:cNvPr id="179" name="Google Shape;179;p25"/>
          <p:cNvSpPr txBox="1"/>
          <p:nvPr/>
        </p:nvSpPr>
        <p:spPr>
          <a:xfrm>
            <a:off x="2409390" y="5547450"/>
            <a:ext cx="3394444" cy="646331"/>
          </a:xfrm>
          <a:prstGeom prst="rect">
            <a:avLst/>
          </a:prstGeom>
          <a:solidFill>
            <a:srgbClr val="FFE499"/>
          </a:solid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ja-JP" sz="1800">
                <a:solidFill>
                  <a:schemeClr val="dk1"/>
                </a:solidFill>
                <a:latin typeface="Calibri"/>
                <a:ea typeface="Calibri"/>
                <a:cs typeface="Calibri"/>
                <a:sym typeface="Calibri"/>
              </a:rPr>
              <a:t>レクレーションは</a:t>
            </a:r>
            <a:endParaRPr b="1" sz="1800">
              <a:solidFill>
                <a:schemeClr val="dk1"/>
              </a:solidFill>
              <a:latin typeface="Calibri"/>
              <a:ea typeface="Calibri"/>
              <a:cs typeface="Calibri"/>
              <a:sym typeface="Calibri"/>
            </a:endParaRPr>
          </a:p>
          <a:p>
            <a:pPr indent="0" lvl="0" marL="0" marR="0" rtl="0" algn="l">
              <a:spcBef>
                <a:spcPts val="0"/>
              </a:spcBef>
              <a:spcAft>
                <a:spcPts val="0"/>
              </a:spcAft>
              <a:buNone/>
            </a:pPr>
            <a:r>
              <a:rPr b="1" lang="ja-JP" sz="1800">
                <a:solidFill>
                  <a:schemeClr val="dk1"/>
                </a:solidFill>
                <a:latin typeface="Calibri"/>
                <a:ea typeface="Calibri"/>
                <a:cs typeface="Calibri"/>
                <a:sym typeface="Calibri"/>
              </a:rPr>
              <a:t>「しおり釣り」を実施します！</a:t>
            </a:r>
            <a:endParaRPr/>
          </a:p>
        </p:txBody>
      </p:sp>
      <p:pic>
        <p:nvPicPr>
          <p:cNvPr id="180" name="Google Shape;180;p25"/>
          <p:cNvPicPr preferRelativeResize="0"/>
          <p:nvPr/>
        </p:nvPicPr>
        <p:blipFill rotWithShape="1">
          <a:blip r:embed="rId10">
            <a:alphaModFix/>
          </a:blip>
          <a:srcRect b="0" l="0" r="0" t="0"/>
          <a:stretch/>
        </p:blipFill>
        <p:spPr>
          <a:xfrm>
            <a:off x="79047" y="7050410"/>
            <a:ext cx="1701937" cy="2259711"/>
          </a:xfrm>
          <a:prstGeom prst="rect">
            <a:avLst/>
          </a:prstGeom>
          <a:noFill/>
          <a:ln>
            <a:noFill/>
          </a:ln>
        </p:spPr>
      </p:pic>
      <p:sp>
        <p:nvSpPr>
          <p:cNvPr id="181" name="Google Shape;181;p25"/>
          <p:cNvSpPr txBox="1"/>
          <p:nvPr/>
        </p:nvSpPr>
        <p:spPr>
          <a:xfrm>
            <a:off x="257390" y="7477041"/>
            <a:ext cx="1405595" cy="646245"/>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ja-JP" sz="1800">
                <a:solidFill>
                  <a:srgbClr val="538135"/>
                </a:solidFill>
                <a:latin typeface="Arial"/>
                <a:ea typeface="Arial"/>
                <a:cs typeface="Arial"/>
                <a:sym typeface="Arial"/>
              </a:rPr>
              <a:t>図書室</a:t>
            </a:r>
            <a:endParaRPr b="1" sz="1800">
              <a:solidFill>
                <a:srgbClr val="538135"/>
              </a:solidFill>
              <a:latin typeface="Arial"/>
              <a:ea typeface="Arial"/>
              <a:cs typeface="Arial"/>
              <a:sym typeface="Arial"/>
            </a:endParaRPr>
          </a:p>
          <a:p>
            <a:pPr indent="0" lvl="0" marL="0" marR="0" rtl="0" algn="ctr">
              <a:spcBef>
                <a:spcPts val="0"/>
              </a:spcBef>
              <a:spcAft>
                <a:spcPts val="0"/>
              </a:spcAft>
              <a:buNone/>
            </a:pPr>
            <a:r>
              <a:rPr b="1" lang="ja-JP" sz="1800">
                <a:solidFill>
                  <a:srgbClr val="538135"/>
                </a:solidFill>
                <a:latin typeface="Arial"/>
                <a:ea typeface="Arial"/>
                <a:cs typeface="Arial"/>
                <a:sym typeface="Arial"/>
              </a:rPr>
              <a:t>おすすめ本</a:t>
            </a:r>
            <a:endParaRPr b="1" sz="1800">
              <a:solidFill>
                <a:srgbClr val="538135"/>
              </a:solidFill>
              <a:latin typeface="Arial"/>
              <a:ea typeface="Arial"/>
              <a:cs typeface="Arial"/>
              <a:sym typeface="Arial"/>
            </a:endParaRPr>
          </a:p>
        </p:txBody>
      </p:sp>
      <p:pic>
        <p:nvPicPr>
          <p:cNvPr id="182" name="Google Shape;182;p25"/>
          <p:cNvPicPr preferRelativeResize="0"/>
          <p:nvPr/>
        </p:nvPicPr>
        <p:blipFill rotWithShape="1">
          <a:blip r:embed="rId7">
            <a:alphaModFix/>
          </a:blip>
          <a:srcRect b="0" l="0" r="0" t="0"/>
          <a:stretch/>
        </p:blipFill>
        <p:spPr>
          <a:xfrm flipH="1">
            <a:off x="93332" y="1256019"/>
            <a:ext cx="860957" cy="621304"/>
          </a:xfrm>
          <a:prstGeom prst="rect">
            <a:avLst/>
          </a:prstGeom>
          <a:noFill/>
          <a:ln>
            <a:noFill/>
          </a:ln>
        </p:spPr>
      </p:pic>
      <p:pic>
        <p:nvPicPr>
          <p:cNvPr id="183" name="Google Shape;183;p25"/>
          <p:cNvPicPr preferRelativeResize="0"/>
          <p:nvPr/>
        </p:nvPicPr>
        <p:blipFill rotWithShape="1">
          <a:blip r:embed="rId11">
            <a:alphaModFix/>
          </a:blip>
          <a:srcRect b="0" l="0" r="0" t="0"/>
          <a:stretch/>
        </p:blipFill>
        <p:spPr>
          <a:xfrm>
            <a:off x="225007" y="5680207"/>
            <a:ext cx="1279437" cy="557596"/>
          </a:xfrm>
          <a:prstGeom prst="rect">
            <a:avLst/>
          </a:prstGeom>
          <a:noFill/>
          <a:ln>
            <a:noFill/>
          </a:ln>
        </p:spPr>
      </p:pic>
      <p:sp>
        <p:nvSpPr>
          <p:cNvPr id="184" name="Google Shape;184;p25"/>
          <p:cNvSpPr/>
          <p:nvPr/>
        </p:nvSpPr>
        <p:spPr>
          <a:xfrm>
            <a:off x="647994" y="3509960"/>
            <a:ext cx="5775121" cy="1686617"/>
          </a:xfrm>
          <a:prstGeom prst="rect">
            <a:avLst/>
          </a:prstGeom>
          <a:noFill/>
          <a:ln>
            <a:noFill/>
          </a:ln>
        </p:spPr>
        <p:txBody>
          <a:bodyPr anchorCtr="0" anchor="ctr" bIns="45700" lIns="91425" spcFirstLastPara="1" rIns="91425" wrap="square" tIns="45700">
            <a:noAutofit/>
          </a:bodyPr>
          <a:lstStyle/>
          <a:p>
            <a:pPr indent="0" lvl="0" marL="0" marR="0" rtl="0" algn="l">
              <a:lnSpc>
                <a:spcPct val="108333"/>
              </a:lnSpc>
              <a:spcBef>
                <a:spcPts val="0"/>
              </a:spcBef>
              <a:spcAft>
                <a:spcPts val="0"/>
              </a:spcAft>
              <a:buNone/>
            </a:pPr>
            <a:r>
              <a:rPr b="1" lang="ja-JP" sz="2400">
                <a:solidFill>
                  <a:schemeClr val="accent2"/>
                </a:solidFill>
                <a:latin typeface="Calibri"/>
                <a:ea typeface="Calibri"/>
                <a:cs typeface="Calibri"/>
                <a:sym typeface="Calibri"/>
              </a:rPr>
              <a:t> </a:t>
            </a:r>
            <a:r>
              <a:rPr b="1" lang="ja-JP" sz="2400">
                <a:solidFill>
                  <a:schemeClr val="accent6"/>
                </a:solidFill>
                <a:latin typeface="Calibri"/>
                <a:ea typeface="Calibri"/>
                <a:cs typeface="Calibri"/>
                <a:sym typeface="Calibri"/>
              </a:rPr>
              <a:t>日  時 ：8月5日（水）10：00～11：00</a:t>
            </a:r>
            <a:endParaRPr/>
          </a:p>
          <a:p>
            <a:pPr indent="0" lvl="0" marL="0" marR="0" rtl="0" algn="l">
              <a:lnSpc>
                <a:spcPct val="108333"/>
              </a:lnSpc>
              <a:spcBef>
                <a:spcPts val="0"/>
              </a:spcBef>
              <a:spcAft>
                <a:spcPts val="0"/>
              </a:spcAft>
              <a:buNone/>
            </a:pPr>
            <a:r>
              <a:rPr b="1" lang="ja-JP" sz="2400">
                <a:solidFill>
                  <a:schemeClr val="accent6"/>
                </a:solidFill>
                <a:latin typeface="Calibri"/>
                <a:ea typeface="Calibri"/>
                <a:cs typeface="Calibri"/>
                <a:sym typeface="Calibri"/>
              </a:rPr>
              <a:t> 場  所 ：銀河アリーナ　小ホール2階</a:t>
            </a:r>
            <a:endParaRPr b="1" sz="2400">
              <a:solidFill>
                <a:schemeClr val="accent6"/>
              </a:solidFill>
              <a:latin typeface="Calibri"/>
              <a:ea typeface="Calibri"/>
              <a:cs typeface="Calibri"/>
              <a:sym typeface="Calibri"/>
            </a:endParaRPr>
          </a:p>
          <a:p>
            <a:pPr indent="0" lvl="0" marL="0" marR="0" rtl="0" algn="l">
              <a:lnSpc>
                <a:spcPct val="100000"/>
              </a:lnSpc>
              <a:spcBef>
                <a:spcPts val="0"/>
              </a:spcBef>
              <a:spcAft>
                <a:spcPts val="0"/>
              </a:spcAft>
              <a:buNone/>
            </a:pPr>
            <a:r>
              <a:rPr b="1" lang="ja-JP" sz="2400">
                <a:solidFill>
                  <a:schemeClr val="accent6"/>
                </a:solidFill>
                <a:latin typeface="Calibri"/>
                <a:ea typeface="Calibri"/>
                <a:cs typeface="Calibri"/>
                <a:sym typeface="Calibri"/>
              </a:rPr>
              <a:t>出演者：「チューリップの会」他</a:t>
            </a:r>
            <a:endParaRPr b="1" sz="2400">
              <a:solidFill>
                <a:schemeClr val="accent6"/>
              </a:solidFill>
              <a:latin typeface="Calibri"/>
              <a:ea typeface="Calibri"/>
              <a:cs typeface="Calibri"/>
              <a:sym typeface="Calibri"/>
            </a:endParaRPr>
          </a:p>
          <a:p>
            <a:pPr indent="0" lvl="0" marL="0" marR="0" rtl="0" algn="l">
              <a:lnSpc>
                <a:spcPct val="100000"/>
              </a:lnSpc>
              <a:spcBef>
                <a:spcPts val="0"/>
              </a:spcBef>
              <a:spcAft>
                <a:spcPts val="0"/>
              </a:spcAft>
              <a:buNone/>
            </a:pPr>
            <a:r>
              <a:rPr b="1" lang="ja-JP" sz="2400">
                <a:solidFill>
                  <a:schemeClr val="accent6"/>
                </a:solidFill>
                <a:latin typeface="Calibri"/>
                <a:ea typeface="Calibri"/>
                <a:cs typeface="Calibri"/>
                <a:sym typeface="Calibri"/>
              </a:rPr>
              <a:t>　　　　</a:t>
            </a:r>
            <a:r>
              <a:rPr b="1" lang="ja-JP" sz="1800">
                <a:solidFill>
                  <a:schemeClr val="accent6"/>
                </a:solidFill>
                <a:latin typeface="Calibri"/>
                <a:ea typeface="Calibri"/>
                <a:cs typeface="Calibri"/>
                <a:sym typeface="Calibri"/>
              </a:rPr>
              <a:t>（肝付町読み聞かせグループ）</a:t>
            </a:r>
            <a:endParaRPr b="1" sz="1800">
              <a:solidFill>
                <a:schemeClr val="accent6"/>
              </a:solidFill>
              <a:latin typeface="Calibri"/>
              <a:ea typeface="Calibri"/>
              <a:cs typeface="Calibri"/>
              <a:sym typeface="Calibri"/>
            </a:endParaRPr>
          </a:p>
          <a:p>
            <a:pPr indent="0" lvl="0" marL="0" marR="0" rtl="0" algn="l">
              <a:lnSpc>
                <a:spcPct val="120000"/>
              </a:lnSpc>
              <a:spcBef>
                <a:spcPts val="0"/>
              </a:spcBef>
              <a:spcAft>
                <a:spcPts val="0"/>
              </a:spcAft>
              <a:buNone/>
            </a:pPr>
            <a:r>
              <a:rPr b="1" lang="ja-JP" sz="2000">
                <a:solidFill>
                  <a:schemeClr val="accent6"/>
                </a:solidFill>
                <a:latin typeface="Calibri"/>
                <a:ea typeface="Calibri"/>
                <a:cs typeface="Calibri"/>
                <a:sym typeface="Calibri"/>
              </a:rPr>
              <a:t>※おはなし会終了後雑誌の無料配布があります</a:t>
            </a:r>
            <a:endParaRPr b="1" sz="2000">
              <a:solidFill>
                <a:schemeClr val="accent6"/>
              </a:solidFill>
              <a:latin typeface="Calibri"/>
              <a:ea typeface="Calibri"/>
              <a:cs typeface="Calibri"/>
              <a:sym typeface="Calibri"/>
            </a:endParaRPr>
          </a:p>
        </p:txBody>
      </p:sp>
      <p:sp>
        <p:nvSpPr>
          <p:cNvPr id="185" name="Google Shape;185;p25"/>
          <p:cNvSpPr txBox="1"/>
          <p:nvPr/>
        </p:nvSpPr>
        <p:spPr>
          <a:xfrm rot="656568">
            <a:off x="64216" y="5211179"/>
            <a:ext cx="2666769" cy="756874"/>
          </a:xfrm>
          <a:prstGeom prst="rect">
            <a:avLst/>
          </a:prstGeom>
          <a:noFill/>
          <a:ln>
            <a:noFill/>
          </a:ln>
        </p:spPr>
        <p:txBody>
          <a:bodyPr anchorCtr="0" anchor="t" bIns="45700" lIns="91425" spcFirstLastPara="1" rIns="91425" wrap="square" tIns="45700">
            <a:spAutoFit/>
          </a:bodyPr>
          <a:lstStyle/>
          <a:p>
            <a:pPr indent="0" lvl="0" marL="0" marR="0" rtl="0" algn="l">
              <a:lnSpc>
                <a:spcPct val="94444"/>
              </a:lnSpc>
              <a:spcBef>
                <a:spcPts val="0"/>
              </a:spcBef>
              <a:spcAft>
                <a:spcPts val="0"/>
              </a:spcAft>
              <a:buNone/>
            </a:pPr>
            <a:r>
              <a:rPr lang="ja-JP" sz="1800">
                <a:solidFill>
                  <a:schemeClr val="accent2"/>
                </a:solidFill>
                <a:latin typeface="Arial"/>
                <a:ea typeface="Arial"/>
                <a:cs typeface="Arial"/>
                <a:sym typeface="Arial"/>
              </a:rPr>
              <a:t>参加してくれた</a:t>
            </a:r>
            <a:endParaRPr sz="1800">
              <a:solidFill>
                <a:schemeClr val="accent2"/>
              </a:solidFill>
              <a:latin typeface="Arial"/>
              <a:ea typeface="Arial"/>
              <a:cs typeface="Arial"/>
              <a:sym typeface="Arial"/>
            </a:endParaRPr>
          </a:p>
          <a:p>
            <a:pPr indent="0" lvl="0" marL="0" marR="0" rtl="0" algn="l">
              <a:lnSpc>
                <a:spcPct val="94444"/>
              </a:lnSpc>
              <a:spcBef>
                <a:spcPts val="0"/>
              </a:spcBef>
              <a:spcAft>
                <a:spcPts val="0"/>
              </a:spcAft>
              <a:buNone/>
            </a:pPr>
            <a:r>
              <a:rPr lang="ja-JP" sz="1800">
                <a:solidFill>
                  <a:schemeClr val="accent2"/>
                </a:solidFill>
                <a:latin typeface="Arial"/>
                <a:ea typeface="Arial"/>
                <a:cs typeface="Arial"/>
                <a:sym typeface="Arial"/>
              </a:rPr>
              <a:t>子ども達には</a:t>
            </a:r>
            <a:endParaRPr sz="1800">
              <a:solidFill>
                <a:schemeClr val="accent2"/>
              </a:solidFill>
              <a:latin typeface="Arial"/>
              <a:ea typeface="Arial"/>
              <a:cs typeface="Arial"/>
              <a:sym typeface="Arial"/>
            </a:endParaRPr>
          </a:p>
          <a:p>
            <a:pPr indent="0" lvl="0" marL="0" marR="0" rtl="0" algn="l">
              <a:lnSpc>
                <a:spcPct val="94444"/>
              </a:lnSpc>
              <a:spcBef>
                <a:spcPts val="0"/>
              </a:spcBef>
              <a:spcAft>
                <a:spcPts val="0"/>
              </a:spcAft>
              <a:buNone/>
            </a:pPr>
            <a:r>
              <a:rPr lang="ja-JP" sz="1800">
                <a:solidFill>
                  <a:schemeClr val="accent2"/>
                </a:solidFill>
                <a:latin typeface="Arial"/>
                <a:ea typeface="Arial"/>
                <a:cs typeface="Arial"/>
                <a:sym typeface="Arial"/>
              </a:rPr>
              <a:t>プレゼントがあるよ♪　</a:t>
            </a:r>
            <a:endParaRPr/>
          </a:p>
        </p:txBody>
      </p:sp>
      <p:pic>
        <p:nvPicPr>
          <p:cNvPr id="186" name="Google Shape;186;p25"/>
          <p:cNvPicPr preferRelativeResize="0"/>
          <p:nvPr/>
        </p:nvPicPr>
        <p:blipFill rotWithShape="1">
          <a:blip r:embed="rId12">
            <a:alphaModFix/>
          </a:blip>
          <a:srcRect b="0" l="0" r="0" t="0"/>
          <a:stretch/>
        </p:blipFill>
        <p:spPr>
          <a:xfrm flipH="1">
            <a:off x="5744817" y="5111421"/>
            <a:ext cx="1070808" cy="1126382"/>
          </a:xfrm>
          <a:prstGeom prst="rect">
            <a:avLst/>
          </a:prstGeom>
          <a:noFill/>
          <a:ln>
            <a:noFill/>
          </a:ln>
        </p:spPr>
      </p:pic>
      <p:pic>
        <p:nvPicPr>
          <p:cNvPr id="187" name="Google Shape;187;p25"/>
          <p:cNvPicPr preferRelativeResize="0"/>
          <p:nvPr/>
        </p:nvPicPr>
        <p:blipFill rotWithShape="1">
          <a:blip r:embed="rId13">
            <a:alphaModFix/>
          </a:blip>
          <a:srcRect b="0" l="0" r="0" t="0"/>
          <a:stretch/>
        </p:blipFill>
        <p:spPr>
          <a:xfrm>
            <a:off x="4375707" y="6952174"/>
            <a:ext cx="2257286" cy="2050164"/>
          </a:xfrm>
          <a:prstGeom prst="rect">
            <a:avLst/>
          </a:prstGeom>
          <a:noFill/>
          <a:ln cap="flat" cmpd="sng" w="9525">
            <a:solidFill>
              <a:schemeClr val="accent1"/>
            </a:solidFill>
            <a:prstDash val="solid"/>
            <a:round/>
            <a:headEnd len="sm" w="sm" type="none"/>
            <a:tailEnd len="sm" w="sm" type="none"/>
          </a:ln>
        </p:spPr>
      </p:pic>
      <p:pic>
        <p:nvPicPr>
          <p:cNvPr id="188" name="Google Shape;188;p25"/>
          <p:cNvPicPr preferRelativeResize="0"/>
          <p:nvPr/>
        </p:nvPicPr>
        <p:blipFill rotWithShape="1">
          <a:blip r:embed="rId14">
            <a:alphaModFix/>
          </a:blip>
          <a:srcRect b="0" l="0" r="0" t="0"/>
          <a:stretch/>
        </p:blipFill>
        <p:spPr>
          <a:xfrm>
            <a:off x="1938698" y="6956430"/>
            <a:ext cx="2257286" cy="2050163"/>
          </a:xfrm>
          <a:prstGeom prst="rect">
            <a:avLst/>
          </a:prstGeom>
          <a:noFill/>
          <a:ln cap="flat" cmpd="sng" w="9525">
            <a:solidFill>
              <a:schemeClr val="accent1"/>
            </a:solidFill>
            <a:prstDash val="solid"/>
            <a:round/>
            <a:headEnd len="sm" w="sm" type="none"/>
            <a:tailEnd len="sm" w="sm" type="none"/>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2" name="Shape 192"/>
        <p:cNvGrpSpPr/>
        <p:nvPr/>
      </p:nvGrpSpPr>
      <p:grpSpPr>
        <a:xfrm>
          <a:off x="0" y="0"/>
          <a:ext cx="0" cy="0"/>
          <a:chOff x="0" y="0"/>
          <a:chExt cx="0" cy="0"/>
        </a:xfrm>
      </p:grpSpPr>
      <p:sp>
        <p:nvSpPr>
          <p:cNvPr id="193" name="Google Shape;193;p26"/>
          <p:cNvSpPr/>
          <p:nvPr/>
        </p:nvSpPr>
        <p:spPr>
          <a:xfrm>
            <a:off x="2485239" y="269567"/>
            <a:ext cx="1847850" cy="376238"/>
          </a:xfrm>
          <a:prstGeom prst="roundRect">
            <a:avLst>
              <a:gd fmla="val 16667" name="adj"/>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0" i="0" lang="ja-JP" sz="2000" u="none" cap="none" strike="noStrike">
                <a:solidFill>
                  <a:schemeClr val="dk1"/>
                </a:solidFill>
                <a:latin typeface="Arial"/>
                <a:ea typeface="Arial"/>
                <a:cs typeface="Arial"/>
                <a:sym typeface="Arial"/>
              </a:rPr>
              <a:t>おすすめの本</a:t>
            </a:r>
            <a:endParaRPr/>
          </a:p>
        </p:txBody>
      </p:sp>
      <p:sp>
        <p:nvSpPr>
          <p:cNvPr id="194" name="Google Shape;194;p26"/>
          <p:cNvSpPr/>
          <p:nvPr/>
        </p:nvSpPr>
        <p:spPr>
          <a:xfrm>
            <a:off x="2171699" y="109538"/>
            <a:ext cx="2438400" cy="376238"/>
          </a:xfrm>
          <a:prstGeom prst="roundRect">
            <a:avLst>
              <a:gd fmla="val 16667" name="adj"/>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pic>
        <p:nvPicPr>
          <p:cNvPr id="195" name="Google Shape;195;p26"/>
          <p:cNvPicPr preferRelativeResize="0"/>
          <p:nvPr/>
        </p:nvPicPr>
        <p:blipFill rotWithShape="1">
          <a:blip r:embed="rId3">
            <a:alphaModFix/>
          </a:blip>
          <a:srcRect b="0" l="0" r="0" t="0"/>
          <a:stretch/>
        </p:blipFill>
        <p:spPr>
          <a:xfrm>
            <a:off x="142155" y="1002792"/>
            <a:ext cx="885825" cy="1181100"/>
          </a:xfrm>
          <a:prstGeom prst="rect">
            <a:avLst/>
          </a:prstGeom>
          <a:noFill/>
          <a:ln cap="flat" cmpd="sng" w="9525">
            <a:solidFill>
              <a:schemeClr val="dk1"/>
            </a:solidFill>
            <a:prstDash val="solid"/>
            <a:round/>
            <a:headEnd len="sm" w="sm" type="none"/>
            <a:tailEnd len="sm" w="sm" type="none"/>
          </a:ln>
        </p:spPr>
      </p:pic>
      <p:pic>
        <p:nvPicPr>
          <p:cNvPr id="196" name="Google Shape;196;p26"/>
          <p:cNvPicPr preferRelativeResize="0"/>
          <p:nvPr/>
        </p:nvPicPr>
        <p:blipFill rotWithShape="1">
          <a:blip r:embed="rId4">
            <a:alphaModFix/>
          </a:blip>
          <a:srcRect b="0" l="0" r="0" t="0"/>
          <a:stretch/>
        </p:blipFill>
        <p:spPr>
          <a:xfrm>
            <a:off x="2402201" y="993876"/>
            <a:ext cx="885825" cy="1181100"/>
          </a:xfrm>
          <a:prstGeom prst="rect">
            <a:avLst/>
          </a:prstGeom>
          <a:noFill/>
          <a:ln cap="flat" cmpd="sng" w="9525">
            <a:solidFill>
              <a:schemeClr val="dk1"/>
            </a:solidFill>
            <a:prstDash val="solid"/>
            <a:round/>
            <a:headEnd len="sm" w="sm" type="none"/>
            <a:tailEnd len="sm" w="sm" type="none"/>
          </a:ln>
        </p:spPr>
      </p:pic>
      <p:pic>
        <p:nvPicPr>
          <p:cNvPr id="197" name="Google Shape;197;p26"/>
          <p:cNvPicPr preferRelativeResize="0"/>
          <p:nvPr/>
        </p:nvPicPr>
        <p:blipFill rotWithShape="1">
          <a:blip r:embed="rId5">
            <a:alphaModFix/>
          </a:blip>
          <a:srcRect b="0" l="0" r="0" t="0"/>
          <a:stretch/>
        </p:blipFill>
        <p:spPr>
          <a:xfrm>
            <a:off x="4740017" y="1003863"/>
            <a:ext cx="805486" cy="1181100"/>
          </a:xfrm>
          <a:prstGeom prst="rect">
            <a:avLst/>
          </a:prstGeom>
          <a:noFill/>
          <a:ln cap="flat" cmpd="sng" w="9525">
            <a:solidFill>
              <a:schemeClr val="dk1"/>
            </a:solidFill>
            <a:prstDash val="solid"/>
            <a:round/>
            <a:headEnd len="sm" w="sm" type="none"/>
            <a:tailEnd len="sm" w="sm" type="none"/>
          </a:ln>
        </p:spPr>
      </p:pic>
      <p:sp>
        <p:nvSpPr>
          <p:cNvPr id="198" name="Google Shape;198;p26"/>
          <p:cNvSpPr/>
          <p:nvPr/>
        </p:nvSpPr>
        <p:spPr>
          <a:xfrm>
            <a:off x="2265151" y="2271861"/>
            <a:ext cx="2438401" cy="1341370"/>
          </a:xfrm>
          <a:prstGeom prst="roundRect">
            <a:avLst>
              <a:gd fmla="val 29250" name="adj"/>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ja-JP" sz="1100" u="none" cap="none" strike="noStrike">
                <a:solidFill>
                  <a:schemeClr val="dk1"/>
                </a:solidFill>
                <a:latin typeface="Calibri"/>
                <a:ea typeface="Calibri"/>
                <a:cs typeface="Calibri"/>
                <a:sym typeface="Calibri"/>
              </a:rPr>
              <a:t>『おねえちゃんって、もうたいへん！』から始まったシリーズ６作目。おねえちゃんの気持ちに寄りそう成長物語。</a:t>
            </a:r>
            <a:r>
              <a:rPr b="1" i="0" lang="ja-JP" sz="1100" u="none" cap="none" strike="noStrike">
                <a:solidFill>
                  <a:schemeClr val="lt1"/>
                </a:solidFill>
                <a:latin typeface="Calibri"/>
                <a:ea typeface="Calibri"/>
                <a:cs typeface="Calibri"/>
                <a:sym typeface="Calibri"/>
              </a:rPr>
              <a:t>、きょうも</a:t>
            </a:r>
            <a:r>
              <a:rPr b="0" i="0" lang="ja-JP" sz="1050" u="none" cap="none" strike="noStrike">
                <a:solidFill>
                  <a:schemeClr val="lt1"/>
                </a:solidFill>
                <a:latin typeface="Calibri"/>
                <a:ea typeface="Calibri"/>
                <a:cs typeface="Calibri"/>
                <a:sym typeface="Calibri"/>
              </a:rPr>
              <a:t>やきもき</a:t>
            </a:r>
            <a:r>
              <a:rPr b="0" i="0" lang="ja-JP" sz="1800" u="none" cap="none" strike="noStrike">
                <a:solidFill>
                  <a:schemeClr val="lt1"/>
                </a:solidFill>
                <a:latin typeface="Calibri"/>
                <a:ea typeface="Calibri"/>
                <a:cs typeface="Calibri"/>
                <a:sym typeface="Calibri"/>
              </a:rPr>
              <a:t>！</a:t>
            </a:r>
            <a:endParaRPr/>
          </a:p>
        </p:txBody>
      </p:sp>
      <p:sp>
        <p:nvSpPr>
          <p:cNvPr id="199" name="Google Shape;199;p26"/>
          <p:cNvSpPr/>
          <p:nvPr/>
        </p:nvSpPr>
        <p:spPr>
          <a:xfrm>
            <a:off x="4534046" y="2215132"/>
            <a:ext cx="2438400" cy="1289788"/>
          </a:xfrm>
          <a:prstGeom prst="roundRect">
            <a:avLst>
              <a:gd fmla="val 16667" name="adj"/>
            </a:avLst>
          </a:prstGeom>
          <a:noFill/>
          <a:ln cap="flat" cmpd="sng" w="12700">
            <a:solidFill>
              <a:schemeClr val="lt1"/>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rPr b="1" lang="ja-JP" sz="1050">
                <a:solidFill>
                  <a:schemeClr val="dk1"/>
                </a:solidFill>
                <a:latin typeface="Calibri"/>
                <a:ea typeface="Calibri"/>
                <a:cs typeface="Calibri"/>
                <a:sym typeface="Calibri"/>
              </a:rPr>
              <a:t>　夏のはじめのある朝、小さな女の子のいのちが、空に消えました。ひさんなせんそうの中におさないいのちをとじた女の子のすがたを、しずかにえがく。</a:t>
            </a:r>
            <a:endParaRPr b="1" sz="1050">
              <a:solidFill>
                <a:schemeClr val="dk1"/>
              </a:solidFill>
              <a:latin typeface="Calibri"/>
              <a:ea typeface="Calibri"/>
              <a:cs typeface="Calibri"/>
              <a:sym typeface="Calibri"/>
            </a:endParaRPr>
          </a:p>
        </p:txBody>
      </p:sp>
      <p:sp>
        <p:nvSpPr>
          <p:cNvPr id="200" name="Google Shape;200;p26"/>
          <p:cNvSpPr/>
          <p:nvPr/>
        </p:nvSpPr>
        <p:spPr>
          <a:xfrm>
            <a:off x="4819650" y="1666876"/>
            <a:ext cx="1933575" cy="1357312"/>
          </a:xfrm>
          <a:prstGeom prst="roundRect">
            <a:avLst>
              <a:gd fmla="val 16667" name="adj"/>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alibri"/>
              <a:ea typeface="Calibri"/>
              <a:cs typeface="Calibri"/>
              <a:sym typeface="Calibri"/>
            </a:endParaRPr>
          </a:p>
        </p:txBody>
      </p:sp>
      <p:pic>
        <p:nvPicPr>
          <p:cNvPr id="201" name="Google Shape;201;p26"/>
          <p:cNvPicPr preferRelativeResize="0"/>
          <p:nvPr/>
        </p:nvPicPr>
        <p:blipFill rotWithShape="1">
          <a:blip r:embed="rId6">
            <a:alphaModFix/>
          </a:blip>
          <a:srcRect b="0" l="0" r="0" t="0"/>
          <a:stretch/>
        </p:blipFill>
        <p:spPr>
          <a:xfrm>
            <a:off x="91299" y="3860661"/>
            <a:ext cx="962012" cy="1181100"/>
          </a:xfrm>
          <a:prstGeom prst="rect">
            <a:avLst/>
          </a:prstGeom>
          <a:noFill/>
          <a:ln cap="flat" cmpd="sng" w="9525">
            <a:solidFill>
              <a:schemeClr val="dk1"/>
            </a:solidFill>
            <a:prstDash val="solid"/>
            <a:round/>
            <a:headEnd len="sm" w="sm" type="none"/>
            <a:tailEnd len="sm" w="sm" type="none"/>
          </a:ln>
        </p:spPr>
      </p:pic>
      <p:pic>
        <p:nvPicPr>
          <p:cNvPr id="202" name="Google Shape;202;p26"/>
          <p:cNvPicPr preferRelativeResize="0"/>
          <p:nvPr/>
        </p:nvPicPr>
        <p:blipFill rotWithShape="1">
          <a:blip r:embed="rId7">
            <a:alphaModFix/>
          </a:blip>
          <a:srcRect b="0" l="0" r="0" t="0"/>
          <a:stretch/>
        </p:blipFill>
        <p:spPr>
          <a:xfrm>
            <a:off x="2368456" y="3885452"/>
            <a:ext cx="962012" cy="1181100"/>
          </a:xfrm>
          <a:prstGeom prst="rect">
            <a:avLst/>
          </a:prstGeom>
          <a:noFill/>
          <a:ln cap="flat" cmpd="sng" w="9525">
            <a:solidFill>
              <a:schemeClr val="dk1"/>
            </a:solidFill>
            <a:prstDash val="solid"/>
            <a:round/>
            <a:headEnd len="sm" w="sm" type="none"/>
            <a:tailEnd len="sm" w="sm" type="none"/>
          </a:ln>
        </p:spPr>
      </p:pic>
      <p:pic>
        <p:nvPicPr>
          <p:cNvPr id="203" name="Google Shape;203;p26"/>
          <p:cNvPicPr preferRelativeResize="0"/>
          <p:nvPr/>
        </p:nvPicPr>
        <p:blipFill rotWithShape="1">
          <a:blip r:embed="rId8">
            <a:alphaModFix/>
          </a:blip>
          <a:srcRect b="0" l="0" r="0" t="0"/>
          <a:stretch/>
        </p:blipFill>
        <p:spPr>
          <a:xfrm>
            <a:off x="4740017" y="3881340"/>
            <a:ext cx="913529" cy="1181100"/>
          </a:xfrm>
          <a:prstGeom prst="rect">
            <a:avLst/>
          </a:prstGeom>
          <a:noFill/>
          <a:ln cap="flat" cmpd="sng" w="9525">
            <a:solidFill>
              <a:schemeClr val="dk1"/>
            </a:solidFill>
            <a:prstDash val="solid"/>
            <a:round/>
            <a:headEnd len="sm" w="sm" type="none"/>
            <a:tailEnd len="sm" w="sm" type="none"/>
          </a:ln>
        </p:spPr>
      </p:pic>
      <p:pic>
        <p:nvPicPr>
          <p:cNvPr id="204" name="Google Shape;204;p26"/>
          <p:cNvPicPr preferRelativeResize="0"/>
          <p:nvPr/>
        </p:nvPicPr>
        <p:blipFill rotWithShape="1">
          <a:blip r:embed="rId9">
            <a:alphaModFix/>
          </a:blip>
          <a:srcRect b="0" l="0" r="0" t="0"/>
          <a:stretch/>
        </p:blipFill>
        <p:spPr>
          <a:xfrm>
            <a:off x="110621" y="6828561"/>
            <a:ext cx="962012" cy="1181101"/>
          </a:xfrm>
          <a:prstGeom prst="rect">
            <a:avLst/>
          </a:prstGeom>
          <a:noFill/>
          <a:ln cap="flat" cmpd="sng" w="9525">
            <a:solidFill>
              <a:schemeClr val="dk1"/>
            </a:solidFill>
            <a:prstDash val="solid"/>
            <a:round/>
            <a:headEnd len="sm" w="sm" type="none"/>
            <a:tailEnd len="sm" w="sm" type="none"/>
          </a:ln>
        </p:spPr>
      </p:pic>
      <p:pic>
        <p:nvPicPr>
          <p:cNvPr id="205" name="Google Shape;205;p26"/>
          <p:cNvPicPr preferRelativeResize="0"/>
          <p:nvPr/>
        </p:nvPicPr>
        <p:blipFill rotWithShape="1">
          <a:blip r:embed="rId10">
            <a:alphaModFix/>
          </a:blip>
          <a:srcRect b="0" l="0" r="0" t="0"/>
          <a:stretch/>
        </p:blipFill>
        <p:spPr>
          <a:xfrm>
            <a:off x="2354562" y="6835319"/>
            <a:ext cx="962012" cy="1181101"/>
          </a:xfrm>
          <a:prstGeom prst="rect">
            <a:avLst/>
          </a:prstGeom>
          <a:noFill/>
          <a:ln cap="flat" cmpd="sng" w="9525">
            <a:solidFill>
              <a:schemeClr val="dk1"/>
            </a:solidFill>
            <a:prstDash val="solid"/>
            <a:round/>
            <a:headEnd len="sm" w="sm" type="none"/>
            <a:tailEnd len="sm" w="sm" type="none"/>
          </a:ln>
        </p:spPr>
      </p:pic>
      <p:pic>
        <p:nvPicPr>
          <p:cNvPr id="206" name="Google Shape;206;p26"/>
          <p:cNvPicPr preferRelativeResize="0"/>
          <p:nvPr/>
        </p:nvPicPr>
        <p:blipFill rotWithShape="1">
          <a:blip r:embed="rId11">
            <a:alphaModFix/>
          </a:blip>
          <a:srcRect b="0" l="0" r="0" t="0"/>
          <a:stretch/>
        </p:blipFill>
        <p:spPr>
          <a:xfrm>
            <a:off x="4682917" y="6865727"/>
            <a:ext cx="933436" cy="1195386"/>
          </a:xfrm>
          <a:prstGeom prst="rect">
            <a:avLst/>
          </a:prstGeom>
          <a:noFill/>
          <a:ln cap="flat" cmpd="sng" w="9525">
            <a:solidFill>
              <a:schemeClr val="dk1"/>
            </a:solidFill>
            <a:prstDash val="solid"/>
            <a:round/>
            <a:headEnd len="sm" w="sm" type="none"/>
            <a:tailEnd len="sm" w="sm" type="none"/>
          </a:ln>
        </p:spPr>
      </p:pic>
      <p:sp>
        <p:nvSpPr>
          <p:cNvPr id="207" name="Google Shape;207;p26"/>
          <p:cNvSpPr/>
          <p:nvPr/>
        </p:nvSpPr>
        <p:spPr>
          <a:xfrm>
            <a:off x="-12596" y="2271861"/>
            <a:ext cx="2284811" cy="1405883"/>
          </a:xfrm>
          <a:prstGeom prst="roundRect">
            <a:avLst>
              <a:gd fmla="val 16667" name="adj"/>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lang="ja-JP" sz="1050">
                <a:solidFill>
                  <a:schemeClr val="dk1"/>
                </a:solidFill>
                <a:latin typeface="Calibri"/>
                <a:ea typeface="Calibri"/>
                <a:cs typeface="Calibri"/>
                <a:sym typeface="Calibri"/>
              </a:rPr>
              <a:t>「</a:t>
            </a:r>
            <a:r>
              <a:rPr b="1" lang="ja-JP" sz="1050">
                <a:solidFill>
                  <a:schemeClr val="dk1"/>
                </a:solidFill>
                <a:latin typeface="Calibri"/>
                <a:ea typeface="Calibri"/>
                <a:cs typeface="Calibri"/>
                <a:sym typeface="Calibri"/>
              </a:rPr>
              <a:t>ルルとララ」は、料理が好きな二人が、森の動物たちのためにとくべつなスイーツを作って、みんなをえがおをにするよ！</a:t>
            </a:r>
            <a:endParaRPr b="1" sz="1050">
              <a:solidFill>
                <a:schemeClr val="dk1"/>
              </a:solidFill>
              <a:latin typeface="Calibri"/>
              <a:ea typeface="Calibri"/>
              <a:cs typeface="Calibri"/>
              <a:sym typeface="Calibri"/>
            </a:endParaRPr>
          </a:p>
          <a:p>
            <a:pPr indent="0" lvl="0" marL="0" marR="0" rtl="0" algn="l">
              <a:spcBef>
                <a:spcPts val="0"/>
              </a:spcBef>
              <a:spcAft>
                <a:spcPts val="0"/>
              </a:spcAft>
              <a:buNone/>
            </a:pPr>
            <a:r>
              <a:rPr b="1" lang="ja-JP" sz="1050">
                <a:solidFill>
                  <a:schemeClr val="dk1"/>
                </a:solidFill>
                <a:latin typeface="Calibri"/>
                <a:ea typeface="Calibri"/>
                <a:cs typeface="Calibri"/>
                <a:sym typeface="Calibri"/>
              </a:rPr>
              <a:t>　読むと作りたくなるような、あたたかい気持ちになれるシリーズ。</a:t>
            </a:r>
            <a:endParaRPr/>
          </a:p>
        </p:txBody>
      </p:sp>
      <p:sp>
        <p:nvSpPr>
          <p:cNvPr id="208" name="Google Shape;208;p26"/>
          <p:cNvSpPr/>
          <p:nvPr/>
        </p:nvSpPr>
        <p:spPr>
          <a:xfrm>
            <a:off x="-70701" y="4956559"/>
            <a:ext cx="2242400" cy="1821180"/>
          </a:xfrm>
          <a:prstGeom prst="roundRect">
            <a:avLst>
              <a:gd fmla="val 16667" name="adj"/>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lang="ja-JP" sz="1050">
                <a:solidFill>
                  <a:schemeClr val="dk1"/>
                </a:solidFill>
                <a:latin typeface="Calibri"/>
                <a:ea typeface="Calibri"/>
                <a:cs typeface="Calibri"/>
                <a:sym typeface="Calibri"/>
              </a:rPr>
              <a:t>　背筋がゾッとするような怖い話やちょっと不思議な話を、レストランのメニューのように楽しめるシリーズ。ちょっと怖いけど、ドキドキを味わいたい人に、とってもおすすめの人気の怪談本。</a:t>
            </a:r>
            <a:endParaRPr/>
          </a:p>
        </p:txBody>
      </p:sp>
      <p:sp>
        <p:nvSpPr>
          <p:cNvPr id="209" name="Google Shape;209;p26"/>
          <p:cNvSpPr/>
          <p:nvPr/>
        </p:nvSpPr>
        <p:spPr>
          <a:xfrm>
            <a:off x="2161753" y="4919343"/>
            <a:ext cx="2381507" cy="1874520"/>
          </a:xfrm>
          <a:prstGeom prst="roundRect">
            <a:avLst>
              <a:gd fmla="val 16667" name="adj"/>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lang="ja-JP" sz="1050">
                <a:solidFill>
                  <a:schemeClr val="dk1"/>
                </a:solidFill>
                <a:latin typeface="Calibri"/>
                <a:ea typeface="Calibri"/>
                <a:cs typeface="Calibri"/>
                <a:sym typeface="Calibri"/>
              </a:rPr>
              <a:t>　主人公の男の子が、お母さんを元気にしたり機嫌をよくしてもうらうための方法を、まるで商品の説明書のようにまとめる、という楽しいお話。お母さんの意外な一面が見られたり、家族の温かさに触れたりできるお話。</a:t>
            </a:r>
            <a:endParaRPr/>
          </a:p>
        </p:txBody>
      </p:sp>
      <p:sp>
        <p:nvSpPr>
          <p:cNvPr id="210" name="Google Shape;210;p26"/>
          <p:cNvSpPr/>
          <p:nvPr/>
        </p:nvSpPr>
        <p:spPr>
          <a:xfrm>
            <a:off x="4525442" y="4929889"/>
            <a:ext cx="2235814" cy="1874520"/>
          </a:xfrm>
          <a:prstGeom prst="roundRect">
            <a:avLst>
              <a:gd fmla="val 16667" name="adj"/>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lang="ja-JP" sz="1050">
                <a:solidFill>
                  <a:schemeClr val="dk1"/>
                </a:solidFill>
                <a:latin typeface="Calibri"/>
                <a:ea typeface="Calibri"/>
                <a:cs typeface="Calibri"/>
                <a:sym typeface="Calibri"/>
              </a:rPr>
              <a:t>　絵本作家のおくはらゆめさんが、自分が今まで出会ってきたたくさんの猫たちとの想い出を描いた心温まる本。猫たちのいろんな姿や、それぞれの個性を通して、命の大切さや愛おしさを伝えてくれる本。</a:t>
            </a:r>
            <a:endParaRPr/>
          </a:p>
        </p:txBody>
      </p:sp>
      <p:sp>
        <p:nvSpPr>
          <p:cNvPr id="211" name="Google Shape;211;p26"/>
          <p:cNvSpPr/>
          <p:nvPr/>
        </p:nvSpPr>
        <p:spPr>
          <a:xfrm>
            <a:off x="-76047" y="7975282"/>
            <a:ext cx="2106630" cy="1821180"/>
          </a:xfrm>
          <a:prstGeom prst="roundRect">
            <a:avLst>
              <a:gd fmla="val 16667" name="adj"/>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lang="ja-JP" sz="1050">
                <a:solidFill>
                  <a:schemeClr val="dk1"/>
                </a:solidFill>
                <a:latin typeface="Calibri"/>
                <a:ea typeface="Calibri"/>
                <a:cs typeface="Calibri"/>
                <a:sym typeface="Calibri"/>
              </a:rPr>
              <a:t>　みんなから変わっていると言われる中２の少女・夏鈴は、盲ろうの青年に出会い・・・。親友ができたことをきっかけに、様々な人たちと知り合い、「友だちとは？」「障害とは？」と考えを深めていく物語。</a:t>
            </a:r>
            <a:endParaRPr/>
          </a:p>
        </p:txBody>
      </p:sp>
      <p:sp>
        <p:nvSpPr>
          <p:cNvPr id="212" name="Google Shape;212;p26"/>
          <p:cNvSpPr/>
          <p:nvPr/>
        </p:nvSpPr>
        <p:spPr>
          <a:xfrm>
            <a:off x="2124695" y="8084820"/>
            <a:ext cx="2176096" cy="1821180"/>
          </a:xfrm>
          <a:prstGeom prst="roundRect">
            <a:avLst>
              <a:gd fmla="val 16667" name="adj"/>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lang="ja-JP" sz="1050">
                <a:solidFill>
                  <a:schemeClr val="dk1"/>
                </a:solidFill>
                <a:latin typeface="Calibri"/>
                <a:ea typeface="Calibri"/>
                <a:cs typeface="Calibri"/>
                <a:sym typeface="Calibri"/>
              </a:rPr>
              <a:t>　なべしき、小物入れ、ステゴザウルス、プロペラ飛行機、ちょきん箱、１０連発ピストル・・・。くぎやねじなど使わず木工用ボンドで組み立てる「わりばし工作」を紹介する。コピーして使う原寸の型紙も収録。</a:t>
            </a:r>
            <a:endParaRPr b="1" sz="1050">
              <a:solidFill>
                <a:schemeClr val="dk1"/>
              </a:solidFill>
              <a:latin typeface="Calibri"/>
              <a:ea typeface="Calibri"/>
              <a:cs typeface="Calibri"/>
              <a:sym typeface="Calibri"/>
            </a:endParaRPr>
          </a:p>
          <a:p>
            <a:pPr indent="0" lvl="0" marL="0" marR="0" rtl="0" algn="l">
              <a:spcBef>
                <a:spcPts val="0"/>
              </a:spcBef>
              <a:spcAft>
                <a:spcPts val="0"/>
              </a:spcAft>
              <a:buNone/>
            </a:pPr>
            <a:r>
              <a:t/>
            </a:r>
            <a:endParaRPr sz="1800">
              <a:solidFill>
                <a:schemeClr val="lt1"/>
              </a:solidFill>
              <a:latin typeface="Calibri"/>
              <a:ea typeface="Calibri"/>
              <a:cs typeface="Calibri"/>
              <a:sym typeface="Calibri"/>
            </a:endParaRPr>
          </a:p>
        </p:txBody>
      </p:sp>
      <p:sp>
        <p:nvSpPr>
          <p:cNvPr id="213" name="Google Shape;213;p26"/>
          <p:cNvSpPr/>
          <p:nvPr/>
        </p:nvSpPr>
        <p:spPr>
          <a:xfrm>
            <a:off x="4489016" y="8028622"/>
            <a:ext cx="2272240" cy="1767840"/>
          </a:xfrm>
          <a:prstGeom prst="roundRect">
            <a:avLst>
              <a:gd fmla="val 16667" name="adj"/>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lang="ja-JP" sz="1050">
                <a:solidFill>
                  <a:schemeClr val="dk1"/>
                </a:solidFill>
                <a:latin typeface="Calibri"/>
                <a:ea typeface="Calibri"/>
                <a:cs typeface="Calibri"/>
                <a:sym typeface="Calibri"/>
              </a:rPr>
              <a:t>　あの夏の日から６０年。おじいちゃんのトランクにしまわれてきた手紙とお守り。もっともっと生きて、勉強もしたかった、戦争のない世の中をみたかった・・・。</a:t>
            </a:r>
            <a:endParaRPr b="1" sz="1050">
              <a:solidFill>
                <a:schemeClr val="dk1"/>
              </a:solidFill>
              <a:latin typeface="Calibri"/>
              <a:ea typeface="Calibri"/>
              <a:cs typeface="Calibri"/>
              <a:sym typeface="Calibri"/>
            </a:endParaRPr>
          </a:p>
          <a:p>
            <a:pPr indent="0" lvl="0" marL="0" marR="0" rtl="0" algn="l">
              <a:spcBef>
                <a:spcPts val="0"/>
              </a:spcBef>
              <a:spcAft>
                <a:spcPts val="0"/>
              </a:spcAft>
              <a:buNone/>
            </a:pPr>
            <a:r>
              <a:rPr b="1" lang="ja-JP" sz="1050">
                <a:solidFill>
                  <a:schemeClr val="dk1"/>
                </a:solidFill>
                <a:latin typeface="Calibri"/>
                <a:ea typeface="Calibri"/>
                <a:cs typeface="Calibri"/>
                <a:sym typeface="Calibri"/>
              </a:rPr>
              <a:t>　わずか　１３歳で爆死したヒロシマの少女の思いを伝えるお話。</a:t>
            </a:r>
            <a:endParaRPr b="1" sz="1050">
              <a:solidFill>
                <a:schemeClr val="dk1"/>
              </a:solidFill>
              <a:latin typeface="Calibri"/>
              <a:ea typeface="Calibri"/>
              <a:cs typeface="Calibri"/>
              <a:sym typeface="Calibri"/>
            </a:endParaRPr>
          </a:p>
        </p:txBody>
      </p:sp>
      <p:sp>
        <p:nvSpPr>
          <p:cNvPr id="214" name="Google Shape;214;p26"/>
          <p:cNvSpPr/>
          <p:nvPr/>
        </p:nvSpPr>
        <p:spPr>
          <a:xfrm>
            <a:off x="1105874" y="951505"/>
            <a:ext cx="1035735" cy="581115"/>
          </a:xfrm>
          <a:prstGeom prst="horizontalScroll">
            <a:avLst>
              <a:gd fmla="val 12500" name="adj"/>
            </a:avLst>
          </a:prstGeom>
          <a:solidFill>
            <a:schemeClr val="lt1"/>
          </a:solidFill>
          <a:ln cap="flat" cmpd="sng" w="12700">
            <a:solidFill>
              <a:schemeClr val="dk1"/>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b="1" lang="ja-JP" sz="900">
                <a:solidFill>
                  <a:schemeClr val="dk1"/>
                </a:solidFill>
                <a:latin typeface="Arial"/>
                <a:ea typeface="Arial"/>
                <a:cs typeface="Arial"/>
                <a:sym typeface="Arial"/>
              </a:rPr>
              <a:t>ルルとララ</a:t>
            </a:r>
            <a:endParaRPr b="1" sz="900">
              <a:solidFill>
                <a:schemeClr val="dk1"/>
              </a:solidFill>
              <a:latin typeface="Arial"/>
              <a:ea typeface="Arial"/>
              <a:cs typeface="Arial"/>
              <a:sym typeface="Arial"/>
            </a:endParaRPr>
          </a:p>
          <a:p>
            <a:pPr indent="0" lvl="0" marL="0" marR="0" rtl="0" algn="ctr">
              <a:spcBef>
                <a:spcPts val="0"/>
              </a:spcBef>
              <a:spcAft>
                <a:spcPts val="0"/>
              </a:spcAft>
              <a:buNone/>
            </a:pPr>
            <a:r>
              <a:rPr b="1" lang="ja-JP" sz="900">
                <a:solidFill>
                  <a:schemeClr val="dk1"/>
                </a:solidFill>
                <a:latin typeface="Arial"/>
                <a:ea typeface="Arial"/>
                <a:cs typeface="Arial"/>
                <a:sym typeface="Arial"/>
              </a:rPr>
              <a:t>シリーズ</a:t>
            </a:r>
            <a:endParaRPr b="1" sz="900">
              <a:solidFill>
                <a:schemeClr val="dk1"/>
              </a:solidFill>
              <a:latin typeface="Arial"/>
              <a:ea typeface="Arial"/>
              <a:cs typeface="Arial"/>
              <a:sym typeface="Arial"/>
            </a:endParaRPr>
          </a:p>
          <a:p>
            <a:pPr indent="0" lvl="0" marL="0" marR="0" rtl="0" algn="ctr">
              <a:spcBef>
                <a:spcPts val="0"/>
              </a:spcBef>
              <a:spcAft>
                <a:spcPts val="0"/>
              </a:spcAft>
              <a:buNone/>
            </a:pPr>
            <a:r>
              <a:t/>
            </a:r>
            <a:endParaRPr sz="900">
              <a:solidFill>
                <a:schemeClr val="dk1"/>
              </a:solidFill>
              <a:latin typeface="Calibri"/>
              <a:ea typeface="Calibri"/>
              <a:cs typeface="Calibri"/>
              <a:sym typeface="Calibri"/>
            </a:endParaRPr>
          </a:p>
        </p:txBody>
      </p:sp>
      <p:sp>
        <p:nvSpPr>
          <p:cNvPr id="215" name="Google Shape;215;p26"/>
          <p:cNvSpPr/>
          <p:nvPr/>
        </p:nvSpPr>
        <p:spPr>
          <a:xfrm>
            <a:off x="3389850" y="960350"/>
            <a:ext cx="1223400" cy="661200"/>
          </a:xfrm>
          <a:prstGeom prst="horizontalScroll">
            <a:avLst>
              <a:gd fmla="val 12500" name="adj"/>
            </a:avLst>
          </a:prstGeom>
          <a:solidFill>
            <a:schemeClr val="lt1"/>
          </a:solidFill>
          <a:ln cap="flat" cmpd="sng" w="12700">
            <a:solidFill>
              <a:schemeClr val="dk1"/>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b="1" lang="ja-JP" sz="800">
                <a:solidFill>
                  <a:schemeClr val="dk1"/>
                </a:solidFill>
                <a:latin typeface="Arial"/>
                <a:ea typeface="Arial"/>
                <a:cs typeface="Arial"/>
                <a:sym typeface="Arial"/>
              </a:rPr>
              <a:t>おねえちゃんって、</a:t>
            </a:r>
            <a:endParaRPr b="1" sz="800">
              <a:solidFill>
                <a:schemeClr val="dk1"/>
              </a:solidFill>
              <a:latin typeface="Arial"/>
              <a:ea typeface="Arial"/>
              <a:cs typeface="Arial"/>
              <a:sym typeface="Arial"/>
            </a:endParaRPr>
          </a:p>
          <a:p>
            <a:pPr indent="0" lvl="0" marL="0" marR="0" rtl="0" algn="ctr">
              <a:spcBef>
                <a:spcPts val="0"/>
              </a:spcBef>
              <a:spcAft>
                <a:spcPts val="0"/>
              </a:spcAft>
              <a:buNone/>
            </a:pPr>
            <a:r>
              <a:rPr b="1" lang="ja-JP" sz="800">
                <a:solidFill>
                  <a:schemeClr val="dk1"/>
                </a:solidFill>
                <a:latin typeface="Arial"/>
                <a:ea typeface="Arial"/>
                <a:cs typeface="Arial"/>
                <a:sym typeface="Arial"/>
              </a:rPr>
              <a:t>きょうもやきもき！</a:t>
            </a:r>
            <a:endParaRPr/>
          </a:p>
        </p:txBody>
      </p:sp>
      <p:sp>
        <p:nvSpPr>
          <p:cNvPr id="216" name="Google Shape;216;p26"/>
          <p:cNvSpPr txBox="1"/>
          <p:nvPr/>
        </p:nvSpPr>
        <p:spPr>
          <a:xfrm>
            <a:off x="1056826" y="1714159"/>
            <a:ext cx="1223412" cy="2308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ja-JP" sz="900">
                <a:solidFill>
                  <a:schemeClr val="dk1"/>
                </a:solidFill>
                <a:latin typeface="Calibri"/>
                <a:ea typeface="Calibri"/>
                <a:cs typeface="Calibri"/>
                <a:sym typeface="Calibri"/>
              </a:rPr>
              <a:t>あんびるやすこ　作</a:t>
            </a:r>
            <a:endParaRPr/>
          </a:p>
        </p:txBody>
      </p:sp>
      <p:sp>
        <p:nvSpPr>
          <p:cNvPr id="217" name="Google Shape;217;p26"/>
          <p:cNvSpPr txBox="1"/>
          <p:nvPr/>
        </p:nvSpPr>
        <p:spPr>
          <a:xfrm>
            <a:off x="3376866" y="1742034"/>
            <a:ext cx="1210588" cy="338554"/>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ja-JP" sz="800">
                <a:solidFill>
                  <a:schemeClr val="dk1"/>
                </a:solidFill>
                <a:latin typeface="Calibri"/>
                <a:ea typeface="Calibri"/>
                <a:cs typeface="Calibri"/>
                <a:sym typeface="Calibri"/>
              </a:rPr>
              <a:t>いとうみく　作</a:t>
            </a:r>
            <a:endParaRPr sz="800">
              <a:solidFill>
                <a:schemeClr val="dk1"/>
              </a:solidFill>
              <a:latin typeface="Calibri"/>
              <a:ea typeface="Calibri"/>
              <a:cs typeface="Calibri"/>
              <a:sym typeface="Calibri"/>
            </a:endParaRPr>
          </a:p>
          <a:p>
            <a:pPr indent="0" lvl="0" marL="0" marR="0" rtl="0" algn="l">
              <a:spcBef>
                <a:spcPts val="0"/>
              </a:spcBef>
              <a:spcAft>
                <a:spcPts val="0"/>
              </a:spcAft>
              <a:buNone/>
            </a:pPr>
            <a:r>
              <a:rPr lang="ja-JP" sz="800">
                <a:solidFill>
                  <a:schemeClr val="dk1"/>
                </a:solidFill>
                <a:latin typeface="Calibri"/>
                <a:ea typeface="Calibri"/>
                <a:cs typeface="Calibri"/>
                <a:sym typeface="Calibri"/>
              </a:rPr>
              <a:t>　つじむらあゆこ　絵</a:t>
            </a:r>
            <a:endParaRPr/>
          </a:p>
        </p:txBody>
      </p:sp>
      <p:sp>
        <p:nvSpPr>
          <p:cNvPr id="218" name="Google Shape;218;p26"/>
          <p:cNvSpPr/>
          <p:nvPr/>
        </p:nvSpPr>
        <p:spPr>
          <a:xfrm>
            <a:off x="5616353" y="966475"/>
            <a:ext cx="1125562" cy="643450"/>
          </a:xfrm>
          <a:prstGeom prst="horizontalScroll">
            <a:avLst>
              <a:gd fmla="val 12500" name="adj"/>
            </a:avLst>
          </a:prstGeom>
          <a:solidFill>
            <a:schemeClr val="lt1"/>
          </a:solidFill>
          <a:ln cap="flat" cmpd="sng" w="12700">
            <a:solidFill>
              <a:schemeClr val="dk1"/>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b="1" lang="ja-JP" sz="900">
                <a:solidFill>
                  <a:schemeClr val="dk1"/>
                </a:solidFill>
                <a:latin typeface="Arial"/>
                <a:ea typeface="Arial"/>
                <a:cs typeface="Arial"/>
                <a:sym typeface="Arial"/>
              </a:rPr>
              <a:t>ちいちゃんの　</a:t>
            </a:r>
            <a:endParaRPr b="1" sz="900">
              <a:solidFill>
                <a:schemeClr val="dk1"/>
              </a:solidFill>
              <a:latin typeface="Arial"/>
              <a:ea typeface="Arial"/>
              <a:cs typeface="Arial"/>
              <a:sym typeface="Arial"/>
            </a:endParaRPr>
          </a:p>
          <a:p>
            <a:pPr indent="0" lvl="0" marL="0" marR="0" rtl="0" algn="ctr">
              <a:spcBef>
                <a:spcPts val="0"/>
              </a:spcBef>
              <a:spcAft>
                <a:spcPts val="0"/>
              </a:spcAft>
              <a:buNone/>
            </a:pPr>
            <a:r>
              <a:rPr b="1" lang="ja-JP" sz="900">
                <a:solidFill>
                  <a:schemeClr val="dk1"/>
                </a:solidFill>
                <a:latin typeface="Arial"/>
                <a:ea typeface="Arial"/>
                <a:cs typeface="Arial"/>
                <a:sym typeface="Arial"/>
              </a:rPr>
              <a:t>かげおくり</a:t>
            </a:r>
            <a:endParaRPr/>
          </a:p>
        </p:txBody>
      </p:sp>
      <p:sp>
        <p:nvSpPr>
          <p:cNvPr id="219" name="Google Shape;219;p26"/>
          <p:cNvSpPr txBox="1"/>
          <p:nvPr/>
        </p:nvSpPr>
        <p:spPr>
          <a:xfrm>
            <a:off x="5653546" y="1707138"/>
            <a:ext cx="1107996" cy="338554"/>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ja-JP" sz="800">
                <a:solidFill>
                  <a:schemeClr val="dk1"/>
                </a:solidFill>
                <a:latin typeface="Calibri"/>
                <a:ea typeface="Calibri"/>
                <a:cs typeface="Calibri"/>
                <a:sym typeface="Calibri"/>
              </a:rPr>
              <a:t>あまんきみこ　作</a:t>
            </a:r>
            <a:endParaRPr sz="800">
              <a:solidFill>
                <a:schemeClr val="dk1"/>
              </a:solidFill>
              <a:latin typeface="Calibri"/>
              <a:ea typeface="Calibri"/>
              <a:cs typeface="Calibri"/>
              <a:sym typeface="Calibri"/>
            </a:endParaRPr>
          </a:p>
          <a:p>
            <a:pPr indent="0" lvl="0" marL="0" marR="0" rtl="0" algn="l">
              <a:spcBef>
                <a:spcPts val="0"/>
              </a:spcBef>
              <a:spcAft>
                <a:spcPts val="0"/>
              </a:spcAft>
              <a:buNone/>
            </a:pPr>
            <a:r>
              <a:rPr lang="ja-JP" sz="800">
                <a:solidFill>
                  <a:schemeClr val="dk1"/>
                </a:solidFill>
                <a:latin typeface="Calibri"/>
                <a:ea typeface="Calibri"/>
                <a:cs typeface="Calibri"/>
                <a:sym typeface="Calibri"/>
              </a:rPr>
              <a:t>　　　上野紀子　絵</a:t>
            </a:r>
            <a:endParaRPr/>
          </a:p>
        </p:txBody>
      </p:sp>
      <p:sp>
        <p:nvSpPr>
          <p:cNvPr id="220" name="Google Shape;220;p26"/>
          <p:cNvSpPr/>
          <p:nvPr/>
        </p:nvSpPr>
        <p:spPr>
          <a:xfrm>
            <a:off x="1113470" y="3913878"/>
            <a:ext cx="1094077" cy="505573"/>
          </a:xfrm>
          <a:prstGeom prst="horizontalScroll">
            <a:avLst>
              <a:gd fmla="val 12500" name="adj"/>
            </a:avLst>
          </a:prstGeom>
          <a:solidFill>
            <a:schemeClr val="lt1"/>
          </a:solidFill>
          <a:ln cap="flat" cmpd="sng" w="12700">
            <a:solidFill>
              <a:schemeClr val="dk1"/>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b="1" lang="ja-JP" sz="900">
                <a:solidFill>
                  <a:schemeClr val="dk1"/>
                </a:solidFill>
                <a:latin typeface="Arial"/>
                <a:ea typeface="Arial"/>
                <a:cs typeface="Arial"/>
                <a:sym typeface="Arial"/>
              </a:rPr>
              <a:t>怪談レストラン</a:t>
            </a:r>
            <a:endParaRPr/>
          </a:p>
        </p:txBody>
      </p:sp>
      <p:sp>
        <p:nvSpPr>
          <p:cNvPr id="221" name="Google Shape;221;p26"/>
          <p:cNvSpPr/>
          <p:nvPr/>
        </p:nvSpPr>
        <p:spPr>
          <a:xfrm>
            <a:off x="3409164" y="3885452"/>
            <a:ext cx="1134096" cy="505573"/>
          </a:xfrm>
          <a:prstGeom prst="horizontalScroll">
            <a:avLst>
              <a:gd fmla="val 12500" name="adj"/>
            </a:avLst>
          </a:prstGeom>
          <a:solidFill>
            <a:schemeClr val="lt1"/>
          </a:solidFill>
          <a:ln cap="flat" cmpd="sng" w="12700">
            <a:solidFill>
              <a:schemeClr val="dk1"/>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b="1" lang="ja-JP" sz="900">
                <a:solidFill>
                  <a:schemeClr val="dk1"/>
                </a:solidFill>
                <a:latin typeface="Arial"/>
                <a:ea typeface="Arial"/>
                <a:cs typeface="Arial"/>
                <a:sym typeface="Arial"/>
              </a:rPr>
              <a:t>かあちゃん</a:t>
            </a:r>
            <a:endParaRPr b="1" sz="900">
              <a:solidFill>
                <a:schemeClr val="dk1"/>
              </a:solidFill>
              <a:latin typeface="Arial"/>
              <a:ea typeface="Arial"/>
              <a:cs typeface="Arial"/>
              <a:sym typeface="Arial"/>
            </a:endParaRPr>
          </a:p>
          <a:p>
            <a:pPr indent="0" lvl="0" marL="0" marR="0" rtl="0" algn="ctr">
              <a:spcBef>
                <a:spcPts val="0"/>
              </a:spcBef>
              <a:spcAft>
                <a:spcPts val="0"/>
              </a:spcAft>
              <a:buNone/>
            </a:pPr>
            <a:r>
              <a:rPr b="1" lang="ja-JP" sz="900">
                <a:solidFill>
                  <a:schemeClr val="dk1"/>
                </a:solidFill>
                <a:latin typeface="Arial"/>
                <a:ea typeface="Arial"/>
                <a:cs typeface="Arial"/>
                <a:sym typeface="Arial"/>
              </a:rPr>
              <a:t>取扱説明書</a:t>
            </a:r>
            <a:endParaRPr/>
          </a:p>
        </p:txBody>
      </p:sp>
      <p:sp>
        <p:nvSpPr>
          <p:cNvPr id="222" name="Google Shape;222;p26"/>
          <p:cNvSpPr txBox="1"/>
          <p:nvPr/>
        </p:nvSpPr>
        <p:spPr>
          <a:xfrm>
            <a:off x="3574616" y="4446245"/>
            <a:ext cx="914400" cy="338554"/>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ja-JP" sz="800">
                <a:solidFill>
                  <a:schemeClr val="dk1"/>
                </a:solidFill>
                <a:latin typeface="Calibri"/>
                <a:ea typeface="Calibri"/>
                <a:cs typeface="Calibri"/>
                <a:sym typeface="Calibri"/>
              </a:rPr>
              <a:t>いとうみく　作</a:t>
            </a:r>
            <a:endParaRPr sz="800">
              <a:solidFill>
                <a:schemeClr val="dk1"/>
              </a:solidFill>
              <a:latin typeface="Calibri"/>
              <a:ea typeface="Calibri"/>
              <a:cs typeface="Calibri"/>
              <a:sym typeface="Calibri"/>
            </a:endParaRPr>
          </a:p>
          <a:p>
            <a:pPr indent="0" lvl="0" marL="0" marR="0" rtl="0" algn="l">
              <a:spcBef>
                <a:spcPts val="0"/>
              </a:spcBef>
              <a:spcAft>
                <a:spcPts val="0"/>
              </a:spcAft>
              <a:buNone/>
            </a:pPr>
            <a:r>
              <a:rPr lang="ja-JP" sz="800">
                <a:solidFill>
                  <a:schemeClr val="dk1"/>
                </a:solidFill>
                <a:latin typeface="Calibri"/>
                <a:ea typeface="Calibri"/>
                <a:cs typeface="Calibri"/>
                <a:sym typeface="Calibri"/>
              </a:rPr>
              <a:t>佐藤真紀子　絵</a:t>
            </a:r>
            <a:endParaRPr/>
          </a:p>
        </p:txBody>
      </p:sp>
      <p:sp>
        <p:nvSpPr>
          <p:cNvPr id="223" name="Google Shape;223;p26"/>
          <p:cNvSpPr/>
          <p:nvPr/>
        </p:nvSpPr>
        <p:spPr>
          <a:xfrm>
            <a:off x="5722038" y="3881340"/>
            <a:ext cx="1019877" cy="505573"/>
          </a:xfrm>
          <a:prstGeom prst="horizontalScroll">
            <a:avLst>
              <a:gd fmla="val 12500" name="adj"/>
            </a:avLst>
          </a:prstGeom>
          <a:solidFill>
            <a:schemeClr val="lt1"/>
          </a:solidFill>
          <a:ln cap="flat" cmpd="sng" w="12700">
            <a:solidFill>
              <a:schemeClr val="dk1"/>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b="1" lang="ja-JP" sz="900">
                <a:solidFill>
                  <a:schemeClr val="dk1"/>
                </a:solidFill>
                <a:latin typeface="Arial"/>
                <a:ea typeface="Arial"/>
                <a:cs typeface="Arial"/>
                <a:sym typeface="Arial"/>
              </a:rPr>
              <a:t>わたしと　</a:t>
            </a:r>
            <a:endParaRPr b="1" sz="900">
              <a:solidFill>
                <a:schemeClr val="dk1"/>
              </a:solidFill>
              <a:latin typeface="Arial"/>
              <a:ea typeface="Arial"/>
              <a:cs typeface="Arial"/>
              <a:sym typeface="Arial"/>
            </a:endParaRPr>
          </a:p>
          <a:p>
            <a:pPr indent="0" lvl="0" marL="0" marR="0" rtl="0" algn="ctr">
              <a:spcBef>
                <a:spcPts val="0"/>
              </a:spcBef>
              <a:spcAft>
                <a:spcPts val="0"/>
              </a:spcAft>
              <a:buNone/>
            </a:pPr>
            <a:r>
              <a:rPr b="1" lang="ja-JP" sz="900">
                <a:solidFill>
                  <a:schemeClr val="dk1"/>
                </a:solidFill>
                <a:latin typeface="Arial"/>
                <a:ea typeface="Arial"/>
                <a:cs typeface="Arial"/>
                <a:sym typeface="Arial"/>
              </a:rPr>
              <a:t>いろんなねこ</a:t>
            </a:r>
            <a:endParaRPr/>
          </a:p>
        </p:txBody>
      </p:sp>
      <p:sp>
        <p:nvSpPr>
          <p:cNvPr id="224" name="Google Shape;224;p26"/>
          <p:cNvSpPr txBox="1"/>
          <p:nvPr/>
        </p:nvSpPr>
        <p:spPr>
          <a:xfrm>
            <a:off x="5653546" y="4511963"/>
            <a:ext cx="1210588" cy="215444"/>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ja-JP" sz="800">
                <a:solidFill>
                  <a:schemeClr val="dk1"/>
                </a:solidFill>
                <a:latin typeface="Calibri"/>
                <a:ea typeface="Calibri"/>
                <a:cs typeface="Calibri"/>
                <a:sym typeface="Calibri"/>
              </a:rPr>
              <a:t>おくはらゆめ　作・絵</a:t>
            </a:r>
            <a:endParaRPr/>
          </a:p>
        </p:txBody>
      </p:sp>
      <p:sp>
        <p:nvSpPr>
          <p:cNvPr id="225" name="Google Shape;225;p26"/>
          <p:cNvSpPr/>
          <p:nvPr/>
        </p:nvSpPr>
        <p:spPr>
          <a:xfrm>
            <a:off x="1136530" y="6860651"/>
            <a:ext cx="1094077" cy="512859"/>
          </a:xfrm>
          <a:prstGeom prst="horizontalScroll">
            <a:avLst>
              <a:gd fmla="val 12500" name="adj"/>
            </a:avLst>
          </a:prstGeom>
          <a:solidFill>
            <a:schemeClr val="lt1"/>
          </a:solidFill>
          <a:ln cap="flat" cmpd="sng" w="12700">
            <a:solidFill>
              <a:schemeClr val="dk1"/>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b="1" lang="ja-JP" sz="800">
                <a:solidFill>
                  <a:schemeClr val="dk1"/>
                </a:solidFill>
                <a:latin typeface="Arial"/>
                <a:ea typeface="Arial"/>
                <a:cs typeface="Arial"/>
                <a:sym typeface="Arial"/>
              </a:rPr>
              <a:t>真昼にも星が</a:t>
            </a:r>
            <a:endParaRPr b="1" sz="800">
              <a:solidFill>
                <a:schemeClr val="dk1"/>
              </a:solidFill>
              <a:latin typeface="Arial"/>
              <a:ea typeface="Arial"/>
              <a:cs typeface="Arial"/>
              <a:sym typeface="Arial"/>
            </a:endParaRPr>
          </a:p>
          <a:p>
            <a:pPr indent="0" lvl="0" marL="0" marR="0" rtl="0" algn="ctr">
              <a:spcBef>
                <a:spcPts val="0"/>
              </a:spcBef>
              <a:spcAft>
                <a:spcPts val="0"/>
              </a:spcAft>
              <a:buNone/>
            </a:pPr>
            <a:r>
              <a:rPr b="1" lang="ja-JP" sz="800">
                <a:solidFill>
                  <a:schemeClr val="dk1"/>
                </a:solidFill>
                <a:latin typeface="Arial"/>
                <a:ea typeface="Arial"/>
                <a:cs typeface="Arial"/>
                <a:sym typeface="Arial"/>
              </a:rPr>
              <a:t>光ると知ったのは</a:t>
            </a:r>
            <a:endParaRPr/>
          </a:p>
        </p:txBody>
      </p:sp>
      <p:sp>
        <p:nvSpPr>
          <p:cNvPr id="226" name="Google Shape;226;p26"/>
          <p:cNvSpPr txBox="1"/>
          <p:nvPr/>
        </p:nvSpPr>
        <p:spPr>
          <a:xfrm>
            <a:off x="1203309" y="7578299"/>
            <a:ext cx="914400" cy="215444"/>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ja-JP" sz="800">
                <a:solidFill>
                  <a:schemeClr val="dk1"/>
                </a:solidFill>
                <a:latin typeface="Calibri"/>
                <a:ea typeface="Calibri"/>
                <a:cs typeface="Calibri"/>
                <a:sym typeface="Calibri"/>
              </a:rPr>
              <a:t>梨屋アリエ　作</a:t>
            </a:r>
            <a:endParaRPr/>
          </a:p>
        </p:txBody>
      </p:sp>
      <p:sp>
        <p:nvSpPr>
          <p:cNvPr id="227" name="Google Shape;227;p26"/>
          <p:cNvSpPr/>
          <p:nvPr/>
        </p:nvSpPr>
        <p:spPr>
          <a:xfrm>
            <a:off x="3399839" y="6854758"/>
            <a:ext cx="1134207" cy="512859"/>
          </a:xfrm>
          <a:prstGeom prst="horizontalScroll">
            <a:avLst>
              <a:gd fmla="val 12500" name="adj"/>
            </a:avLst>
          </a:prstGeom>
          <a:solidFill>
            <a:schemeClr val="lt1"/>
          </a:solidFill>
          <a:ln cap="flat" cmpd="sng" w="12700">
            <a:solidFill>
              <a:schemeClr val="dk1"/>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b="1" lang="ja-JP" sz="800">
                <a:solidFill>
                  <a:schemeClr val="dk1"/>
                </a:solidFill>
                <a:latin typeface="Arial"/>
                <a:ea typeface="Arial"/>
                <a:cs typeface="Arial"/>
                <a:sym typeface="Arial"/>
              </a:rPr>
              <a:t>親子でつくろう</a:t>
            </a:r>
            <a:endParaRPr b="1" sz="800">
              <a:solidFill>
                <a:schemeClr val="dk1"/>
              </a:solidFill>
              <a:latin typeface="Arial"/>
              <a:ea typeface="Arial"/>
              <a:cs typeface="Arial"/>
              <a:sym typeface="Arial"/>
            </a:endParaRPr>
          </a:p>
          <a:p>
            <a:pPr indent="0" lvl="0" marL="0" marR="0" rtl="0" algn="ctr">
              <a:spcBef>
                <a:spcPts val="0"/>
              </a:spcBef>
              <a:spcAft>
                <a:spcPts val="0"/>
              </a:spcAft>
              <a:buNone/>
            </a:pPr>
            <a:r>
              <a:rPr b="1" lang="ja-JP" sz="800">
                <a:solidFill>
                  <a:schemeClr val="dk1"/>
                </a:solidFill>
                <a:latin typeface="Arial"/>
                <a:ea typeface="Arial"/>
                <a:cs typeface="Arial"/>
                <a:sym typeface="Arial"/>
              </a:rPr>
              <a:t>わりばし工作</a:t>
            </a:r>
            <a:endParaRPr/>
          </a:p>
        </p:txBody>
      </p:sp>
      <p:sp>
        <p:nvSpPr>
          <p:cNvPr id="228" name="Google Shape;228;p26"/>
          <p:cNvSpPr txBox="1"/>
          <p:nvPr/>
        </p:nvSpPr>
        <p:spPr>
          <a:xfrm>
            <a:off x="3566507" y="7578299"/>
            <a:ext cx="799191" cy="215444"/>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ja-JP" sz="800">
                <a:solidFill>
                  <a:schemeClr val="dk1"/>
                </a:solidFill>
                <a:latin typeface="Calibri"/>
                <a:ea typeface="Calibri"/>
                <a:cs typeface="Calibri"/>
                <a:sym typeface="Calibri"/>
              </a:rPr>
              <a:t>滝口明治　著</a:t>
            </a:r>
            <a:endParaRPr/>
          </a:p>
        </p:txBody>
      </p:sp>
      <p:sp>
        <p:nvSpPr>
          <p:cNvPr id="229" name="Google Shape;229;p26"/>
          <p:cNvSpPr/>
          <p:nvPr/>
        </p:nvSpPr>
        <p:spPr>
          <a:xfrm>
            <a:off x="5736676" y="6865727"/>
            <a:ext cx="1033314" cy="512859"/>
          </a:xfrm>
          <a:prstGeom prst="horizontalScroll">
            <a:avLst>
              <a:gd fmla="val 12500" name="adj"/>
            </a:avLst>
          </a:prstGeom>
          <a:solidFill>
            <a:schemeClr val="lt1"/>
          </a:solidFill>
          <a:ln cap="flat" cmpd="sng" w="12700">
            <a:solidFill>
              <a:schemeClr val="dk1"/>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b="1" lang="ja-JP" sz="900">
                <a:solidFill>
                  <a:schemeClr val="dk1"/>
                </a:solidFill>
                <a:latin typeface="Arial"/>
                <a:ea typeface="Arial"/>
                <a:cs typeface="Arial"/>
                <a:sym typeface="Arial"/>
              </a:rPr>
              <a:t>消えた夏休み</a:t>
            </a:r>
            <a:endParaRPr/>
          </a:p>
        </p:txBody>
      </p:sp>
      <p:sp>
        <p:nvSpPr>
          <p:cNvPr id="230" name="Google Shape;230;p26"/>
          <p:cNvSpPr txBox="1"/>
          <p:nvPr/>
        </p:nvSpPr>
        <p:spPr>
          <a:xfrm>
            <a:off x="5722038" y="7528843"/>
            <a:ext cx="1210588" cy="338554"/>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ja-JP" sz="800">
                <a:solidFill>
                  <a:schemeClr val="dk1"/>
                </a:solidFill>
                <a:latin typeface="Calibri"/>
                <a:ea typeface="Calibri"/>
                <a:cs typeface="Calibri"/>
                <a:sym typeface="Calibri"/>
              </a:rPr>
              <a:t>大羽睦代・富家知道</a:t>
            </a:r>
            <a:endParaRPr sz="800">
              <a:solidFill>
                <a:schemeClr val="dk1"/>
              </a:solidFill>
              <a:latin typeface="Calibri"/>
              <a:ea typeface="Calibri"/>
              <a:cs typeface="Calibri"/>
              <a:sym typeface="Calibri"/>
            </a:endParaRPr>
          </a:p>
          <a:p>
            <a:pPr indent="0" lvl="0" marL="0" marR="0" rtl="0" algn="l">
              <a:spcBef>
                <a:spcPts val="0"/>
              </a:spcBef>
              <a:spcAft>
                <a:spcPts val="0"/>
              </a:spcAft>
              <a:buNone/>
            </a:pPr>
            <a:r>
              <a:rPr lang="ja-JP" sz="800">
                <a:solidFill>
                  <a:schemeClr val="dk1"/>
                </a:solidFill>
                <a:latin typeface="Calibri"/>
                <a:ea typeface="Calibri"/>
                <a:cs typeface="Calibri"/>
                <a:sym typeface="Calibri"/>
              </a:rPr>
              <a:t>富家美智代　著</a:t>
            </a:r>
            <a:endParaRPr/>
          </a:p>
        </p:txBody>
      </p:sp>
      <p:pic>
        <p:nvPicPr>
          <p:cNvPr id="231" name="Google Shape;231;p26"/>
          <p:cNvPicPr preferRelativeResize="0"/>
          <p:nvPr/>
        </p:nvPicPr>
        <p:blipFill rotWithShape="1">
          <a:blip r:embed="rId12">
            <a:alphaModFix/>
          </a:blip>
          <a:srcRect b="0" l="0" r="0" t="0"/>
          <a:stretch/>
        </p:blipFill>
        <p:spPr>
          <a:xfrm>
            <a:off x="1004643" y="-40102"/>
            <a:ext cx="1427645" cy="947258"/>
          </a:xfrm>
          <a:prstGeom prst="rect">
            <a:avLst/>
          </a:prstGeom>
          <a:noFill/>
          <a:ln>
            <a:noFill/>
          </a:ln>
        </p:spPr>
      </p:pic>
      <p:pic>
        <p:nvPicPr>
          <p:cNvPr id="232" name="Google Shape;232;p26"/>
          <p:cNvPicPr preferRelativeResize="0"/>
          <p:nvPr/>
        </p:nvPicPr>
        <p:blipFill rotWithShape="1">
          <a:blip r:embed="rId13">
            <a:alphaModFix/>
          </a:blip>
          <a:srcRect b="0" l="0" r="0" t="0"/>
          <a:stretch/>
        </p:blipFill>
        <p:spPr>
          <a:xfrm>
            <a:off x="4321841" y="78019"/>
            <a:ext cx="885825" cy="762409"/>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Office テーマ">
  <a:themeElements>
    <a:clrScheme name="Office テーマ">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テーマ">
  <a:themeElements>
    <a:clrScheme name="Office テーマ">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Office テーマ">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